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12" r:id="rId2"/>
    <p:sldId id="317" r:id="rId3"/>
    <p:sldId id="319" r:id="rId4"/>
    <p:sldId id="303" r:id="rId5"/>
    <p:sldId id="310" r:id="rId6"/>
  </p:sldIdLst>
  <p:sldSz cx="12801600" cy="9601200" type="A3"/>
  <p:notesSz cx="9144000" cy="6858000"/>
  <p:defaultTextStyle>
    <a:defPPr>
      <a:defRPr lang="en-US"/>
    </a:defPPr>
    <a:lvl1pPr marL="0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5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3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1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9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7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4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62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5950" userDrawn="1">
          <p15:clr>
            <a:srgbClr val="F26B43"/>
          </p15:clr>
        </p15:guide>
        <p15:guide id="4" orient="horz" pos="98" userDrawn="1">
          <p15:clr>
            <a:srgbClr val="F26B43"/>
          </p15:clr>
        </p15:guide>
        <p15:guide id="6" pos="86" userDrawn="1">
          <p15:clr>
            <a:srgbClr val="F26B43"/>
          </p15:clr>
        </p15:guide>
        <p15:guide id="7" pos="7978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DB"/>
    <a:srgbClr val="FEFEEC"/>
    <a:srgbClr val="FAFCBC"/>
    <a:srgbClr val="D4F2FC"/>
    <a:srgbClr val="AA8056"/>
    <a:srgbClr val="BD9C7C"/>
    <a:srgbClr val="FFFF9B"/>
    <a:srgbClr val="FFAFAF"/>
    <a:srgbClr val="FF8B8B"/>
    <a:srgbClr val="87A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3" autoAdjust="0"/>
    <p:restoredTop sz="93063" autoAdjust="0"/>
  </p:normalViewPr>
  <p:slideViewPr>
    <p:cSldViewPr snapToGrid="0" showGuides="1">
      <p:cViewPr>
        <p:scale>
          <a:sx n="75" d="100"/>
          <a:sy n="75" d="100"/>
        </p:scale>
        <p:origin x="192" y="-1315"/>
      </p:cViewPr>
      <p:guideLst>
        <p:guide orient="horz" pos="3024"/>
        <p:guide pos="4032"/>
        <p:guide orient="horz" pos="5950"/>
        <p:guide orient="horz" pos="98"/>
        <p:guide pos="86"/>
        <p:guide pos="7978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59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18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777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369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796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552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14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0738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8F70-07E0-D67F-55BD-74EE84D1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F625A-8444-E4CD-D504-8AF40D61A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5CE98-AF2A-0B68-4425-36AE47B25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C2918-70AB-9868-9431-CD61A48EE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9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C34-1AE3-9662-5AF7-6024C197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F5101-2EED-61D9-6990-16C5FB290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4497D7-8A31-08E9-9BAC-767B7BB6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AB74C-817F-CC80-B03D-F534980EC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519B-826E-CF20-0AE1-BE462E11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E9EB43-38A9-973A-A43F-40F4B02A4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0CA55-FFCC-C318-45F2-E9BFF479B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73C06B-68AA-EC1D-DA97-69A4CCA9D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4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9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5042854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9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7" y="511176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2" y="511176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6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6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5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8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8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6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gif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4.gif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1270-63FC-8AA3-27DD-10EA4AA6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653BCD-EC39-D372-20E9-5E5C65AC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38862"/>
              </p:ext>
            </p:extLst>
          </p:nvPr>
        </p:nvGraphicFramePr>
        <p:xfrm>
          <a:off x="135378" y="954625"/>
          <a:ext cx="12534142" cy="1152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07302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405760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91441" marR="91441" marT="45721" marB="45721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9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CE6AF9-55BF-A60A-03CF-C8C5C1756FF1}"/>
              </a:ext>
            </a:extLst>
          </p:cNvPr>
          <p:cNvSpPr txBox="1"/>
          <p:nvPr/>
        </p:nvSpPr>
        <p:spPr>
          <a:xfrm>
            <a:off x="0" y="0"/>
            <a:ext cx="4296135" cy="954625"/>
          </a:xfrm>
          <a:prstGeom prst="rect">
            <a:avLst/>
          </a:prstGeom>
          <a:noFill/>
        </p:spPr>
        <p:txBody>
          <a:bodyPr wrap="square" lIns="144000" tIns="324000" rIns="144000" bIns="144000" rtlCol="0" anchor="b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99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dirty="0"/>
              <a:t>창술사 </a:t>
            </a:r>
            <a:r>
              <a:rPr lang="en-US" altLang="ko-KR" dirty="0"/>
              <a:t>2</a:t>
            </a:r>
            <a:r>
              <a:rPr lang="ko-KR" altLang="en-US" dirty="0"/>
              <a:t>차 각성기</a:t>
            </a:r>
            <a:endParaRPr lang="en-US" altLang="ko-KR" dirty="0"/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연가창식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</a:rPr>
              <a:t>적룡질풍격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58C27-0C3F-80E8-9365-7B9B0184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906" y="1093452"/>
            <a:ext cx="722862" cy="722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11A9D-3758-EFE7-5088-01351126E80E}"/>
              </a:ext>
            </a:extLst>
          </p:cNvPr>
          <p:cNvSpPr txBox="1"/>
          <p:nvPr/>
        </p:nvSpPr>
        <p:spPr>
          <a:xfrm>
            <a:off x="0" y="3133113"/>
            <a:ext cx="1342949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437A-3C69-2300-E156-0E1F53CE5BB1}"/>
              </a:ext>
            </a:extLst>
          </p:cNvPr>
          <p:cNvSpPr txBox="1"/>
          <p:nvPr/>
        </p:nvSpPr>
        <p:spPr>
          <a:xfrm>
            <a:off x="0" y="2348788"/>
            <a:ext cx="1812628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정보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09E9730-2775-4050-F367-045917B87E0A}"/>
              </a:ext>
            </a:extLst>
          </p:cNvPr>
          <p:cNvGraphicFramePr>
            <a:graphicFrameLocks noGrp="1"/>
          </p:cNvGraphicFramePr>
          <p:nvPr/>
        </p:nvGraphicFramePr>
        <p:xfrm>
          <a:off x="135378" y="2567280"/>
          <a:ext cx="7598698" cy="28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9309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52F3EF-F0FE-8A56-508F-52B6D577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0071"/>
              </p:ext>
            </p:extLst>
          </p:nvPr>
        </p:nvGraphicFramePr>
        <p:xfrm>
          <a:off x="135378" y="3346500"/>
          <a:ext cx="7587918" cy="151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8231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ADFFBF-133D-6CCA-4BD8-F469A11DD851}"/>
              </a:ext>
            </a:extLst>
          </p:cNvPr>
          <p:cNvSpPr txBox="1"/>
          <p:nvPr/>
        </p:nvSpPr>
        <p:spPr>
          <a:xfrm>
            <a:off x="6263766" y="2855280"/>
            <a:ext cx="1444305" cy="21557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defTabSz="914413" fontAlgn="ctr">
              <a:defRPr/>
            </a:pP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스킬 설명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아이콘은 상단 참고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6417B3-04EA-2E9A-5307-4EDDE2BC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2778"/>
              </p:ext>
            </p:extLst>
          </p:nvPr>
        </p:nvGraphicFramePr>
        <p:xfrm>
          <a:off x="135378" y="5983027"/>
          <a:ext cx="12536682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799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12991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62463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11936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97273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3087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77112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EB15A-360A-86FA-8E60-C4BD5D747087}"/>
              </a:ext>
            </a:extLst>
          </p:cNvPr>
          <p:cNvSpPr txBox="1"/>
          <p:nvPr/>
        </p:nvSpPr>
        <p:spPr>
          <a:xfrm>
            <a:off x="0" y="5767456"/>
            <a:ext cx="1942472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효과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(Skill-Effect 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A7AA33-ACC7-D6DE-1349-6F15B368AB0C}"/>
              </a:ext>
            </a:extLst>
          </p:cNvPr>
          <p:cNvGrpSpPr/>
          <p:nvPr/>
        </p:nvGrpSpPr>
        <p:grpSpPr>
          <a:xfrm>
            <a:off x="135378" y="5314266"/>
            <a:ext cx="12539222" cy="402647"/>
            <a:chOff x="192088" y="54772"/>
            <a:chExt cx="12539222" cy="40264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17968C-A5C3-2CB2-1709-93FF017C794D}"/>
                </a:ext>
              </a:extLst>
            </p:cNvPr>
            <p:cNvGrpSpPr/>
            <p:nvPr/>
          </p:nvGrpSpPr>
          <p:grpSpPr>
            <a:xfrm>
              <a:off x="192088" y="54772"/>
              <a:ext cx="12539222" cy="402648"/>
              <a:chOff x="192088" y="54772"/>
              <a:chExt cx="12539222" cy="4026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426BF-6557-2724-E434-926533225D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648"/>
              </a:xfrm>
              <a:prstGeom prst="rect">
                <a:avLst/>
              </a:prstGeom>
              <a:noFill/>
            </p:spPr>
            <p:txBody>
              <a:bodyPr wrap="none" lIns="179999" tIns="108000" rIns="72001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9F799D-F86F-C796-B613-BC3397F6125B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1520561" y="256097"/>
                <a:ext cx="1121074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B4AF34-FAE6-6A56-A0F6-7307D721491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204CA192-04D9-998E-BEE6-91B6AE695FCB}"/>
              </a:ext>
            </a:extLst>
          </p:cNvPr>
          <p:cNvGrpSpPr/>
          <p:nvPr/>
        </p:nvGrpSpPr>
        <p:grpSpPr>
          <a:xfrm>
            <a:off x="7945815" y="2334044"/>
            <a:ext cx="4723705" cy="2524456"/>
            <a:chOff x="7945815" y="2334044"/>
            <a:chExt cx="4723705" cy="2524456"/>
          </a:xfrm>
        </p:grpSpPr>
        <p:grpSp>
          <p:nvGrpSpPr>
            <p:cNvPr id="2033" name="그룹 2032">
              <a:extLst>
                <a:ext uri="{FF2B5EF4-FFF2-40B4-BE49-F238E27FC236}">
                  <a16:creationId xmlns:a16="http://schemas.microsoft.com/office/drawing/2014/main" id="{C4CECAE0-76F6-16AB-66DD-8D501080B7D5}"/>
                </a:ext>
              </a:extLst>
            </p:cNvPr>
            <p:cNvGrpSpPr/>
            <p:nvPr/>
          </p:nvGrpSpPr>
          <p:grpSpPr>
            <a:xfrm>
              <a:off x="7945815" y="2515799"/>
              <a:ext cx="4723705" cy="2342701"/>
              <a:chOff x="1616423" y="394335"/>
              <a:chExt cx="4723705" cy="2342701"/>
            </a:xfrm>
          </p:grpSpPr>
          <p:pic>
            <p:nvPicPr>
              <p:cNvPr id="2034" name="그림 2033" descr="사각형, 라인, 직사각형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F6492B5-8B38-ED5F-441A-CCE48E4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0" r="28238" b="71214"/>
              <a:stretch>
                <a:fillRect/>
              </a:stretch>
            </p:blipFill>
            <p:spPr>
              <a:xfrm>
                <a:off x="1616423" y="394335"/>
                <a:ext cx="4651027" cy="1659113"/>
              </a:xfrm>
              <a:prstGeom prst="rect">
                <a:avLst/>
              </a:prstGeom>
            </p:spPr>
          </p:pic>
          <p:grpSp>
            <p:nvGrpSpPr>
              <p:cNvPr id="2035" name="그룹 2034">
                <a:extLst>
                  <a:ext uri="{FF2B5EF4-FFF2-40B4-BE49-F238E27FC236}">
                    <a16:creationId xmlns:a16="http://schemas.microsoft.com/office/drawing/2014/main" id="{CFF4A503-468C-78E3-D45E-03AABA8D6321}"/>
                  </a:ext>
                </a:extLst>
              </p:cNvPr>
              <p:cNvGrpSpPr/>
              <p:nvPr/>
            </p:nvGrpSpPr>
            <p:grpSpPr>
              <a:xfrm>
                <a:off x="1938051" y="938027"/>
                <a:ext cx="960940" cy="1153676"/>
                <a:chOff x="6864354" y="3866640"/>
                <a:chExt cx="960940" cy="1153676"/>
              </a:xfrm>
            </p:grpSpPr>
            <p:grpSp>
              <p:nvGrpSpPr>
                <p:cNvPr id="2071" name="그룹 2070">
                  <a:extLst>
                    <a:ext uri="{FF2B5EF4-FFF2-40B4-BE49-F238E27FC236}">
                      <a16:creationId xmlns:a16="http://schemas.microsoft.com/office/drawing/2014/main" id="{76558CA9-05F1-E549-393A-E3E91CB36099}"/>
                    </a:ext>
                  </a:extLst>
                </p:cNvPr>
                <p:cNvGrpSpPr/>
                <p:nvPr/>
              </p:nvGrpSpPr>
              <p:grpSpPr>
                <a:xfrm>
                  <a:off x="6864354" y="3870680"/>
                  <a:ext cx="540000" cy="1149636"/>
                  <a:chOff x="2606870" y="1933364"/>
                  <a:chExt cx="540000" cy="1149636"/>
                </a:xfrm>
              </p:grpSpPr>
              <p:sp>
                <p:nvSpPr>
                  <p:cNvPr id="2075" name="직사각형 2074">
                    <a:extLst>
                      <a:ext uri="{FF2B5EF4-FFF2-40B4-BE49-F238E27FC236}">
                        <a16:creationId xmlns:a16="http://schemas.microsoft.com/office/drawing/2014/main" id="{AFD58924-8769-F854-EC3D-0D8F00FDDD7D}"/>
                      </a:ext>
                    </a:extLst>
                  </p:cNvPr>
                  <p:cNvSpPr/>
                  <p:nvPr/>
                </p:nvSpPr>
                <p:spPr>
                  <a:xfrm>
                    <a:off x="2606870" y="1933364"/>
                    <a:ext cx="540000" cy="108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076" name="그룹 2075">
                    <a:extLst>
                      <a:ext uri="{FF2B5EF4-FFF2-40B4-BE49-F238E27FC236}">
                        <a16:creationId xmlns:a16="http://schemas.microsoft.com/office/drawing/2014/main" id="{0DBA5AFF-28B9-5B02-F416-A67698D1C36D}"/>
                      </a:ext>
                    </a:extLst>
                  </p:cNvPr>
                  <p:cNvGrpSpPr/>
                  <p:nvPr/>
                </p:nvGrpSpPr>
                <p:grpSpPr>
                  <a:xfrm>
                    <a:off x="2717018" y="2774597"/>
                    <a:ext cx="319705" cy="308403"/>
                    <a:chOff x="3829212" y="2412758"/>
                    <a:chExt cx="683799" cy="659626"/>
                  </a:xfrm>
                </p:grpSpPr>
                <p:sp>
                  <p:nvSpPr>
                    <p:cNvPr id="2077" name="사각형: 둥근 모서리 2076">
                      <a:extLst>
                        <a:ext uri="{FF2B5EF4-FFF2-40B4-BE49-F238E27FC236}">
                          <a16:creationId xmlns:a16="http://schemas.microsoft.com/office/drawing/2014/main" id="{FF1C7ADA-B0DE-08A6-F334-A55FC5BA2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078" name="타원 2077">
                      <a:extLst>
                        <a:ext uri="{FF2B5EF4-FFF2-40B4-BE49-F238E27FC236}">
                          <a16:creationId xmlns:a16="http://schemas.microsoft.com/office/drawing/2014/main" id="{C8D7B8A3-638A-05B4-B295-AC951D25C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2079" name="직선 화살표 연결선 2078">
                      <a:extLst>
                        <a:ext uri="{FF2B5EF4-FFF2-40B4-BE49-F238E27FC236}">
                          <a16:creationId xmlns:a16="http://schemas.microsoft.com/office/drawing/2014/main" id="{F9442740-4821-5226-0B1F-F309D28A2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13029090-1BA0-F9F6-6EE8-AA0B7E0C4A40}"/>
                    </a:ext>
                  </a:extLst>
                </p:cNvPr>
                <p:cNvGrpSpPr/>
                <p:nvPr/>
              </p:nvGrpSpPr>
              <p:grpSpPr>
                <a:xfrm>
                  <a:off x="7299959" y="3866640"/>
                  <a:ext cx="525335" cy="1080001"/>
                  <a:chOff x="8967529" y="4775837"/>
                  <a:chExt cx="525335" cy="1080004"/>
                </a:xfrm>
              </p:grpSpPr>
              <p:sp>
                <p:nvSpPr>
                  <p:cNvPr id="2073" name="원호 2072">
                    <a:extLst>
                      <a:ext uri="{FF2B5EF4-FFF2-40B4-BE49-F238E27FC236}">
                        <a16:creationId xmlns:a16="http://schemas.microsoft.com/office/drawing/2014/main" id="{DA47BC59-9D77-F446-3192-36B15073E1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8594" y="5184772"/>
                    <a:ext cx="1080004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4" name="TextBox 2073">
                    <a:extLst>
                      <a:ext uri="{FF2B5EF4-FFF2-40B4-BE49-F238E27FC236}">
                        <a16:creationId xmlns:a16="http://schemas.microsoft.com/office/drawing/2014/main" id="{93A23F36-FA6C-BFD8-6547-DC7F31355490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227544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36" name="그룹 2035">
                <a:extLst>
                  <a:ext uri="{FF2B5EF4-FFF2-40B4-BE49-F238E27FC236}">
                    <a16:creationId xmlns:a16="http://schemas.microsoft.com/office/drawing/2014/main" id="{DA35825D-5BE0-6476-EFF7-4CEA16F579AA}"/>
                  </a:ext>
                </a:extLst>
              </p:cNvPr>
              <p:cNvGrpSpPr/>
              <p:nvPr/>
            </p:nvGrpSpPr>
            <p:grpSpPr>
              <a:xfrm>
                <a:off x="1943871" y="707052"/>
                <a:ext cx="539997" cy="354465"/>
                <a:chOff x="8738596" y="4534776"/>
                <a:chExt cx="539997" cy="354467"/>
              </a:xfrm>
            </p:grpSpPr>
            <p:sp>
              <p:nvSpPr>
                <p:cNvPr id="2069" name="원호 2068">
                  <a:extLst>
                    <a:ext uri="{FF2B5EF4-FFF2-40B4-BE49-F238E27FC236}">
                      <a16:creationId xmlns:a16="http://schemas.microsoft.com/office/drawing/2014/main" id="{5F3F8F75-EC43-FF29-6817-0C25D1506D52}"/>
                    </a:ext>
                  </a:extLst>
                </p:cNvPr>
                <p:cNvSpPr/>
                <p:nvPr/>
              </p:nvSpPr>
              <p:spPr>
                <a:xfrm>
                  <a:off x="8738596" y="4627110"/>
                  <a:ext cx="539997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0" name="TextBox 2069">
                  <a:extLst>
                    <a:ext uri="{FF2B5EF4-FFF2-40B4-BE49-F238E27FC236}">
                      <a16:creationId xmlns:a16="http://schemas.microsoft.com/office/drawing/2014/main" id="{A96FA0B0-0305-A041-55AE-862BF240F645}"/>
                    </a:ext>
                  </a:extLst>
                </p:cNvPr>
                <p:cNvSpPr txBox="1"/>
                <p:nvPr/>
              </p:nvSpPr>
              <p:spPr>
                <a:xfrm>
                  <a:off x="8799409" y="4534776"/>
                  <a:ext cx="410892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7" name="그룹 2036">
                <a:extLst>
                  <a:ext uri="{FF2B5EF4-FFF2-40B4-BE49-F238E27FC236}">
                    <a16:creationId xmlns:a16="http://schemas.microsoft.com/office/drawing/2014/main" id="{95805B33-F4A4-8A4C-C701-F47043F6B95D}"/>
                  </a:ext>
                </a:extLst>
              </p:cNvPr>
              <p:cNvGrpSpPr/>
              <p:nvPr/>
            </p:nvGrpSpPr>
            <p:grpSpPr>
              <a:xfrm>
                <a:off x="1808400" y="2245447"/>
                <a:ext cx="799303" cy="491589"/>
                <a:chOff x="6970059" y="5787118"/>
                <a:chExt cx="799303" cy="491589"/>
              </a:xfrm>
            </p:grpSpPr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682120AD-73D8-7985-6A74-0DD98135761D}"/>
                    </a:ext>
                  </a:extLst>
                </p:cNvPr>
                <p:cNvSpPr txBox="1"/>
                <p:nvPr/>
              </p:nvSpPr>
              <p:spPr>
                <a:xfrm>
                  <a:off x="6970059" y="5787118"/>
                  <a:ext cx="799303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[1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68" name="TextBox 2067">
                  <a:extLst>
                    <a:ext uri="{FF2B5EF4-FFF2-40B4-BE49-F238E27FC236}">
                      <a16:creationId xmlns:a16="http://schemas.microsoft.com/office/drawing/2014/main" id="{77FB676B-DCD4-EB90-C779-BA889AC57DF1}"/>
                    </a:ext>
                  </a:extLst>
                </p:cNvPr>
                <p:cNvSpPr txBox="1"/>
                <p:nvPr/>
              </p:nvSpPr>
              <p:spPr>
                <a:xfrm>
                  <a:off x="7057125" y="5983056"/>
                  <a:ext cx="625171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찌른 후 당기기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  <p:grpSp>
            <p:nvGrpSpPr>
              <p:cNvPr id="2038" name="그룹 2037">
                <a:extLst>
                  <a:ext uri="{FF2B5EF4-FFF2-40B4-BE49-F238E27FC236}">
                    <a16:creationId xmlns:a16="http://schemas.microsoft.com/office/drawing/2014/main" id="{1DD44314-D585-6BAB-DB32-76C115AAA322}"/>
                  </a:ext>
                </a:extLst>
              </p:cNvPr>
              <p:cNvGrpSpPr/>
              <p:nvPr/>
            </p:nvGrpSpPr>
            <p:grpSpPr>
              <a:xfrm>
                <a:off x="5814794" y="731701"/>
                <a:ext cx="525334" cy="540000"/>
                <a:chOff x="8967530" y="4775839"/>
                <a:chExt cx="525334" cy="540001"/>
              </a:xfrm>
            </p:grpSpPr>
            <p:sp>
              <p:nvSpPr>
                <p:cNvPr id="2065" name="원호 2064">
                  <a:extLst>
                    <a:ext uri="{FF2B5EF4-FFF2-40B4-BE49-F238E27FC236}">
                      <a16:creationId xmlns:a16="http://schemas.microsoft.com/office/drawing/2014/main" id="{C56FD1D8-1D52-4153-1B8C-C2C127FB86FC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547B3C51-8EA2-737D-E723-64667D7FB3B7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9" name="그룹 2038">
                <a:extLst>
                  <a:ext uri="{FF2B5EF4-FFF2-40B4-BE49-F238E27FC236}">
                    <a16:creationId xmlns:a16="http://schemas.microsoft.com/office/drawing/2014/main" id="{38EE1D15-2B67-E0CE-7683-79B8A7E6705E}"/>
                  </a:ext>
                </a:extLst>
              </p:cNvPr>
              <p:cNvGrpSpPr/>
              <p:nvPr/>
            </p:nvGrpSpPr>
            <p:grpSpPr>
              <a:xfrm>
                <a:off x="4856416" y="499688"/>
                <a:ext cx="1080000" cy="1592015"/>
                <a:chOff x="9789242" y="4075562"/>
                <a:chExt cx="1080000" cy="1592015"/>
              </a:xfrm>
            </p:grpSpPr>
            <p:sp>
              <p:nvSpPr>
                <p:cNvPr id="2053" name="직사각형 2052">
                  <a:extLst>
                    <a:ext uri="{FF2B5EF4-FFF2-40B4-BE49-F238E27FC236}">
                      <a16:creationId xmlns:a16="http://schemas.microsoft.com/office/drawing/2014/main" id="{D744E1AB-2711-B19B-FCB4-869F549C4AF6}"/>
                    </a:ext>
                  </a:extLst>
                </p:cNvPr>
                <p:cNvSpPr/>
                <p:nvPr/>
              </p:nvSpPr>
              <p:spPr>
                <a:xfrm>
                  <a:off x="9789242" y="4304690"/>
                  <a:ext cx="1080000" cy="54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4" name="그룹 2053">
                  <a:extLst>
                    <a:ext uri="{FF2B5EF4-FFF2-40B4-BE49-F238E27FC236}">
                      <a16:creationId xmlns:a16="http://schemas.microsoft.com/office/drawing/2014/main" id="{0521849E-0F61-0C45-B9CE-AD6F36519FA6}"/>
                    </a:ext>
                  </a:extLst>
                </p:cNvPr>
                <p:cNvGrpSpPr/>
                <p:nvPr/>
              </p:nvGrpSpPr>
              <p:grpSpPr>
                <a:xfrm>
                  <a:off x="9793399" y="4075562"/>
                  <a:ext cx="1073021" cy="354465"/>
                  <a:chOff x="8738596" y="4534776"/>
                  <a:chExt cx="1073021" cy="354467"/>
                </a:xfrm>
              </p:grpSpPr>
              <p:sp>
                <p:nvSpPr>
                  <p:cNvPr id="2063" name="원호 2062">
                    <a:extLst>
                      <a:ext uri="{FF2B5EF4-FFF2-40B4-BE49-F238E27FC236}">
                        <a16:creationId xmlns:a16="http://schemas.microsoft.com/office/drawing/2014/main" id="{322F4599-AC2F-9706-F75C-3ABE80FD4DD9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3021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8EF89DC4-221A-B4A7-E1AA-6D7E9B6864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69660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  <p:sp>
              <p:nvSpPr>
                <p:cNvPr id="2055" name="직사각형 2054">
                  <a:extLst>
                    <a:ext uri="{FF2B5EF4-FFF2-40B4-BE49-F238E27FC236}">
                      <a16:creationId xmlns:a16="http://schemas.microsoft.com/office/drawing/2014/main" id="{49DAE5B9-E786-E23C-DBCC-0617BBC6D752}"/>
                    </a:ext>
                  </a:extLst>
                </p:cNvPr>
                <p:cNvSpPr/>
                <p:nvPr/>
              </p:nvSpPr>
              <p:spPr>
                <a:xfrm>
                  <a:off x="10221242" y="4733942"/>
                  <a:ext cx="216000" cy="864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6" name="그룹 2055">
                  <a:extLst>
                    <a:ext uri="{FF2B5EF4-FFF2-40B4-BE49-F238E27FC236}">
                      <a16:creationId xmlns:a16="http://schemas.microsoft.com/office/drawing/2014/main" id="{D1BA9A17-1FDE-F9EC-F8E0-FDB1F7EE2E5F}"/>
                    </a:ext>
                  </a:extLst>
                </p:cNvPr>
                <p:cNvGrpSpPr/>
                <p:nvPr/>
              </p:nvGrpSpPr>
              <p:grpSpPr>
                <a:xfrm>
                  <a:off x="10169390" y="5375654"/>
                  <a:ext cx="319705" cy="291923"/>
                  <a:chOff x="6133225" y="2448007"/>
                  <a:chExt cx="683799" cy="624377"/>
                </a:xfrm>
              </p:grpSpPr>
              <p:sp>
                <p:nvSpPr>
                  <p:cNvPr id="2060" name="사각형: 둥근 모서리 2059">
                    <a:extLst>
                      <a:ext uri="{FF2B5EF4-FFF2-40B4-BE49-F238E27FC236}">
                        <a16:creationId xmlns:a16="http://schemas.microsoft.com/office/drawing/2014/main" id="{A0C2EFB7-7112-9E4A-D953-96F981C34BC1}"/>
                      </a:ext>
                    </a:extLst>
                  </p:cNvPr>
                  <p:cNvSpPr/>
                  <p:nvPr/>
                </p:nvSpPr>
                <p:spPr>
                  <a:xfrm>
                    <a:off x="6133225" y="2802350"/>
                    <a:ext cx="683799" cy="1882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1" name="타원 2060">
                    <a:extLst>
                      <a:ext uri="{FF2B5EF4-FFF2-40B4-BE49-F238E27FC236}">
                        <a16:creationId xmlns:a16="http://schemas.microsoft.com/office/drawing/2014/main" id="{A67FEED8-E129-1C8C-D47C-003B82584D20}"/>
                      </a:ext>
                    </a:extLst>
                  </p:cNvPr>
                  <p:cNvSpPr/>
                  <p:nvPr/>
                </p:nvSpPr>
                <p:spPr>
                  <a:xfrm>
                    <a:off x="6299198" y="2720530"/>
                    <a:ext cx="351854" cy="351854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cxnSp>
                <p:nvCxnSpPr>
                  <p:cNvPr id="2062" name="직선 화살표 연결선 2061">
                    <a:extLst>
                      <a:ext uri="{FF2B5EF4-FFF2-40B4-BE49-F238E27FC236}">
                        <a16:creationId xmlns:a16="http://schemas.microsoft.com/office/drawing/2014/main" id="{DF1AF60B-F402-6A43-1EF2-1278E56C8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125" y="2448007"/>
                    <a:ext cx="0" cy="27252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7" name="그룹 2056">
                  <a:extLst>
                    <a:ext uri="{FF2B5EF4-FFF2-40B4-BE49-F238E27FC236}">
                      <a16:creationId xmlns:a16="http://schemas.microsoft.com/office/drawing/2014/main" id="{EBEC2C52-3550-09A8-FDB1-9F0F69828CCB}"/>
                    </a:ext>
                  </a:extLst>
                </p:cNvPr>
                <p:cNvGrpSpPr/>
                <p:nvPr/>
              </p:nvGrpSpPr>
              <p:grpSpPr>
                <a:xfrm>
                  <a:off x="10313283" y="4733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2058" name="원호 2057">
                    <a:extLst>
                      <a:ext uri="{FF2B5EF4-FFF2-40B4-BE49-F238E27FC236}">
                        <a16:creationId xmlns:a16="http://schemas.microsoft.com/office/drawing/2014/main" id="{4F23F580-74C5-5BCD-C5B4-3845B8917D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382AD520-B241-717C-8B92-EE4D156393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</p:grpSp>
          <p:grpSp>
            <p:nvGrpSpPr>
              <p:cNvPr id="2040" name="그룹 2039">
                <a:extLst>
                  <a:ext uri="{FF2B5EF4-FFF2-40B4-BE49-F238E27FC236}">
                    <a16:creationId xmlns:a16="http://schemas.microsoft.com/office/drawing/2014/main" id="{11A148F0-8588-4A49-DBC2-F7BBAA55BC99}"/>
                  </a:ext>
                </a:extLst>
              </p:cNvPr>
              <p:cNvGrpSpPr/>
              <p:nvPr/>
            </p:nvGrpSpPr>
            <p:grpSpPr>
              <a:xfrm>
                <a:off x="4968337" y="2245447"/>
                <a:ext cx="856159" cy="491589"/>
                <a:chOff x="9789242" y="5718451"/>
                <a:chExt cx="856159" cy="491589"/>
              </a:xfrm>
            </p:grpSpPr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5D8C638A-DD7C-4F5A-64AD-978F3B552D4D}"/>
                    </a:ext>
                  </a:extLst>
                </p:cNvPr>
                <p:cNvSpPr txBox="1"/>
                <p:nvPr/>
              </p:nvSpPr>
              <p:spPr>
                <a:xfrm>
                  <a:off x="9789242" y="5718451"/>
                  <a:ext cx="85615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마무리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52" name="TextBox 2051">
                  <a:extLst>
                    <a:ext uri="{FF2B5EF4-FFF2-40B4-BE49-F238E27FC236}">
                      <a16:creationId xmlns:a16="http://schemas.microsoft.com/office/drawing/2014/main" id="{F4BD0DFC-A3DC-D9E3-EF6C-D4C8292B6CB2}"/>
                    </a:ext>
                  </a:extLst>
                </p:cNvPr>
                <p:cNvSpPr txBox="1"/>
                <p:nvPr/>
              </p:nvSpPr>
              <p:spPr>
                <a:xfrm>
                  <a:off x="9919163" y="5914389"/>
                  <a:ext cx="596317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전진하며 베기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{dmg_4}</a:t>
                  </a:r>
                </a:p>
              </p:txBody>
            </p:sp>
          </p:grpSp>
          <p:grpSp>
            <p:nvGrpSpPr>
              <p:cNvPr id="2041" name="그룹 2040">
                <a:extLst>
                  <a:ext uri="{FF2B5EF4-FFF2-40B4-BE49-F238E27FC236}">
                    <a16:creationId xmlns:a16="http://schemas.microsoft.com/office/drawing/2014/main" id="{FE96F33A-539C-1ADB-6530-968895B0B118}"/>
                  </a:ext>
                </a:extLst>
              </p:cNvPr>
              <p:cNvGrpSpPr/>
              <p:nvPr/>
            </p:nvGrpSpPr>
            <p:grpSpPr>
              <a:xfrm>
                <a:off x="3250616" y="2245447"/>
                <a:ext cx="1074809" cy="491589"/>
                <a:chOff x="8237347" y="5752758"/>
                <a:chExt cx="1074809" cy="491589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EC9D61B3-2325-4D9E-9C6E-E5031B93F6D1}"/>
                    </a:ext>
                  </a:extLst>
                </p:cNvPr>
                <p:cNvSpPr txBox="1"/>
                <p:nvPr/>
              </p:nvSpPr>
              <p:spPr>
                <a:xfrm>
                  <a:off x="8237347" y="5752758"/>
                  <a:ext cx="107480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[2~3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162" name="그룹 1161">
                  <a:extLst>
                    <a:ext uri="{FF2B5EF4-FFF2-40B4-BE49-F238E27FC236}">
                      <a16:creationId xmlns:a16="http://schemas.microsoft.com/office/drawing/2014/main" id="{D125DAEA-6DF4-8F4B-F0A4-B4BB56F82979}"/>
                    </a:ext>
                  </a:extLst>
                </p:cNvPr>
                <p:cNvGrpSpPr/>
                <p:nvPr/>
              </p:nvGrpSpPr>
              <p:grpSpPr>
                <a:xfrm>
                  <a:off x="8312500" y="5948696"/>
                  <a:ext cx="924503" cy="295651"/>
                  <a:chOff x="9760925" y="4461093"/>
                  <a:chExt cx="924503" cy="295651"/>
                </a:xfrm>
              </p:grpSpPr>
              <p:sp>
                <p:nvSpPr>
                  <p:cNvPr id="2048" name="TextBox 2047">
                    <a:extLst>
                      <a:ext uri="{FF2B5EF4-FFF2-40B4-BE49-F238E27FC236}">
                        <a16:creationId xmlns:a16="http://schemas.microsoft.com/office/drawing/2014/main" id="{76F195BA-65D9-2D8B-1EF1-E6E4CA64F703}"/>
                      </a:ext>
                    </a:extLst>
                  </p:cNvPr>
                  <p:cNvSpPr txBox="1"/>
                  <p:nvPr/>
                </p:nvSpPr>
                <p:spPr>
                  <a:xfrm>
                    <a:off x="976092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휘두르기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{dmg_2}</a:t>
                    </a:r>
                  </a:p>
                </p:txBody>
              </p:sp>
              <p:sp>
                <p:nvSpPr>
                  <p:cNvPr id="2049" name="TextBox 2048">
                    <a:extLst>
                      <a:ext uri="{FF2B5EF4-FFF2-40B4-BE49-F238E27FC236}">
                        <a16:creationId xmlns:a16="http://schemas.microsoft.com/office/drawing/2014/main" id="{B393E2C0-C180-E363-267A-0768BAD82F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307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{dmg_3}</a:t>
                    </a:r>
                  </a:p>
                </p:txBody>
              </p:sp>
              <p:sp>
                <p:nvSpPr>
                  <p:cNvPr id="2050" name="TextBox 2049">
                    <a:extLst>
                      <a:ext uri="{FF2B5EF4-FFF2-40B4-BE49-F238E27FC236}">
                        <a16:creationId xmlns:a16="http://schemas.microsoft.com/office/drawing/2014/main" id="{8174C8EA-D97A-460B-6165-89A91A70F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5505" y="4547302"/>
                    <a:ext cx="75342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801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</a:p>
                </p:txBody>
              </p:sp>
            </p:grpSp>
          </p:grpSp>
          <p:grpSp>
            <p:nvGrpSpPr>
              <p:cNvPr id="2042" name="그룹 2041">
                <a:extLst>
                  <a:ext uri="{FF2B5EF4-FFF2-40B4-BE49-F238E27FC236}">
                    <a16:creationId xmlns:a16="http://schemas.microsoft.com/office/drawing/2014/main" id="{75543D6D-F4A8-1517-FCFA-4A72502B28BD}"/>
                  </a:ext>
                </a:extLst>
              </p:cNvPr>
              <p:cNvGrpSpPr/>
              <p:nvPr/>
            </p:nvGrpSpPr>
            <p:grpSpPr>
              <a:xfrm>
                <a:off x="3235660" y="927778"/>
                <a:ext cx="1080000" cy="1163925"/>
                <a:chOff x="3654356" y="1919075"/>
                <a:chExt cx="1080000" cy="1163925"/>
              </a:xfrm>
            </p:grpSpPr>
            <p:grpSp>
              <p:nvGrpSpPr>
                <p:cNvPr id="1152" name="그룹 1151">
                  <a:extLst>
                    <a:ext uri="{FF2B5EF4-FFF2-40B4-BE49-F238E27FC236}">
                      <a16:creationId xmlns:a16="http://schemas.microsoft.com/office/drawing/2014/main" id="{0E2C3A44-374E-940E-30DC-0A096E3ECC89}"/>
                    </a:ext>
                  </a:extLst>
                </p:cNvPr>
                <p:cNvGrpSpPr/>
                <p:nvPr/>
              </p:nvGrpSpPr>
              <p:grpSpPr>
                <a:xfrm>
                  <a:off x="3654356" y="2149365"/>
                  <a:ext cx="1080000" cy="933635"/>
                  <a:chOff x="3654356" y="2149365"/>
                  <a:chExt cx="1080000" cy="933635"/>
                </a:xfrm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CAD79135-8288-5573-8952-07473F36B391}"/>
                      </a:ext>
                    </a:extLst>
                  </p:cNvPr>
                  <p:cNvSpPr/>
                  <p:nvPr/>
                </p:nvSpPr>
                <p:spPr>
                  <a:xfrm>
                    <a:off x="3654356" y="2149365"/>
                    <a:ext cx="1080000" cy="863999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157" name="그룹 1156">
                    <a:extLst>
                      <a:ext uri="{FF2B5EF4-FFF2-40B4-BE49-F238E27FC236}">
                        <a16:creationId xmlns:a16="http://schemas.microsoft.com/office/drawing/2014/main" id="{150D8FB7-2D1B-0582-01F7-A88E9DFD6600}"/>
                      </a:ext>
                    </a:extLst>
                  </p:cNvPr>
                  <p:cNvGrpSpPr/>
                  <p:nvPr/>
                </p:nvGrpSpPr>
                <p:grpSpPr>
                  <a:xfrm>
                    <a:off x="4034504" y="2774596"/>
                    <a:ext cx="319705" cy="308404"/>
                    <a:chOff x="3829212" y="2412758"/>
                    <a:chExt cx="683799" cy="659626"/>
                  </a:xfrm>
                </p:grpSpPr>
                <p:sp>
                  <p:nvSpPr>
                    <p:cNvPr id="1158" name="사각형: 둥근 모서리 1157">
                      <a:extLst>
                        <a:ext uri="{FF2B5EF4-FFF2-40B4-BE49-F238E27FC236}">
                          <a16:creationId xmlns:a16="http://schemas.microsoft.com/office/drawing/2014/main" id="{7C1D3FA2-941B-A4C2-52BA-D11F0047A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159" name="타원 1158">
                      <a:extLst>
                        <a:ext uri="{FF2B5EF4-FFF2-40B4-BE49-F238E27FC236}">
                          <a16:creationId xmlns:a16="http://schemas.microsoft.com/office/drawing/2014/main" id="{818FF237-BBDF-22E0-EFCF-D7205BB40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160" name="직선 화살표 연결선 1159">
                      <a:extLst>
                        <a:ext uri="{FF2B5EF4-FFF2-40B4-BE49-F238E27FC236}">
                          <a16:creationId xmlns:a16="http://schemas.microsoft.com/office/drawing/2014/main" id="{49C55F6D-6902-A80C-1E9C-2D823B2698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3" name="그룹 1152">
                  <a:extLst>
                    <a:ext uri="{FF2B5EF4-FFF2-40B4-BE49-F238E27FC236}">
                      <a16:creationId xmlns:a16="http://schemas.microsoft.com/office/drawing/2014/main" id="{DDF65B18-18FE-8F3A-F191-E1C1365D20CC}"/>
                    </a:ext>
                  </a:extLst>
                </p:cNvPr>
                <p:cNvGrpSpPr/>
                <p:nvPr/>
              </p:nvGrpSpPr>
              <p:grpSpPr>
                <a:xfrm>
                  <a:off x="3659545" y="1919075"/>
                  <a:ext cx="1074809" cy="354465"/>
                  <a:chOff x="8738596" y="4534776"/>
                  <a:chExt cx="1074809" cy="354467"/>
                </a:xfrm>
              </p:grpSpPr>
              <p:sp>
                <p:nvSpPr>
                  <p:cNvPr id="1154" name="원호 1153">
                    <a:extLst>
                      <a:ext uri="{FF2B5EF4-FFF2-40B4-BE49-F238E27FC236}">
                        <a16:creationId xmlns:a16="http://schemas.microsoft.com/office/drawing/2014/main" id="{94039FF1-1D35-BE2F-1247-9852BBB6282A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4809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5" name="TextBox 1154">
                    <a:extLst>
                      <a:ext uri="{FF2B5EF4-FFF2-40B4-BE49-F238E27FC236}">
                        <a16:creationId xmlns:a16="http://schemas.microsoft.com/office/drawing/2014/main" id="{A52D1139-7540-17E9-73E6-2449D31E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9070554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43" name="그룹 2042">
                <a:extLst>
                  <a:ext uri="{FF2B5EF4-FFF2-40B4-BE49-F238E27FC236}">
                    <a16:creationId xmlns:a16="http://schemas.microsoft.com/office/drawing/2014/main" id="{5B4CD395-BF15-DE77-57F9-37ABE5D51273}"/>
                  </a:ext>
                </a:extLst>
              </p:cNvPr>
              <p:cNvGrpSpPr/>
              <p:nvPr/>
            </p:nvGrpSpPr>
            <p:grpSpPr>
              <a:xfrm>
                <a:off x="4196226" y="1158071"/>
                <a:ext cx="525335" cy="859960"/>
                <a:chOff x="8967529" y="4775838"/>
                <a:chExt cx="525335" cy="859962"/>
              </a:xfrm>
            </p:grpSpPr>
            <p:sp>
              <p:nvSpPr>
                <p:cNvPr id="2046" name="원호 2045">
                  <a:extLst>
                    <a:ext uri="{FF2B5EF4-FFF2-40B4-BE49-F238E27FC236}">
                      <a16:creationId xmlns:a16="http://schemas.microsoft.com/office/drawing/2014/main" id="{ACA2DC96-8ED9-FED1-1424-8FC5EAC6F487}"/>
                    </a:ext>
                  </a:extLst>
                </p:cNvPr>
                <p:cNvSpPr/>
                <p:nvPr/>
              </p:nvSpPr>
              <p:spPr>
                <a:xfrm rot="5400000">
                  <a:off x="8668615" y="5074752"/>
                  <a:ext cx="859962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7" name="TextBox 2046">
                  <a:extLst>
                    <a:ext uri="{FF2B5EF4-FFF2-40B4-BE49-F238E27FC236}">
                      <a16:creationId xmlns:a16="http://schemas.microsoft.com/office/drawing/2014/main" id="{744206D3-D694-B649-8804-8CC4F2B319A3}"/>
                    </a:ext>
                  </a:extLst>
                </p:cNvPr>
                <p:cNvSpPr txBox="1"/>
                <p:nvPr/>
              </p:nvSpPr>
              <p:spPr>
                <a:xfrm>
                  <a:off x="9018315" y="511348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8m</a:t>
                  </a:r>
                </a:p>
              </p:txBody>
            </p:sp>
          </p:grpSp>
          <p:sp>
            <p:nvSpPr>
              <p:cNvPr id="2044" name="화살표: 오른쪽 2043">
                <a:extLst>
                  <a:ext uri="{FF2B5EF4-FFF2-40B4-BE49-F238E27FC236}">
                    <a16:creationId xmlns:a16="http://schemas.microsoft.com/office/drawing/2014/main" id="{9249B997-2D04-BF9C-2938-2F83EDCFEE93}"/>
                  </a:ext>
                </a:extLst>
              </p:cNvPr>
              <p:cNvSpPr/>
              <p:nvPr/>
            </p:nvSpPr>
            <p:spPr>
              <a:xfrm>
                <a:off x="2827115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45" name="화살표: 오른쪽 2044">
                <a:extLst>
                  <a:ext uri="{FF2B5EF4-FFF2-40B4-BE49-F238E27FC236}">
                    <a16:creationId xmlns:a16="http://schemas.microsoft.com/office/drawing/2014/main" id="{C6BE24E3-AD9F-D1B5-48DF-E3AF0A1E3870}"/>
                  </a:ext>
                </a:extLst>
              </p:cNvPr>
              <p:cNvSpPr/>
              <p:nvPr/>
            </p:nvSpPr>
            <p:spPr>
              <a:xfrm>
                <a:off x="4544837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091" name="그룹 2090">
              <a:extLst>
                <a:ext uri="{FF2B5EF4-FFF2-40B4-BE49-F238E27FC236}">
                  <a16:creationId xmlns:a16="http://schemas.microsoft.com/office/drawing/2014/main" id="{375051E5-BAA4-79F1-6AF0-22DE981C8B87}"/>
                </a:ext>
              </a:extLst>
            </p:cNvPr>
            <p:cNvGrpSpPr/>
            <p:nvPr/>
          </p:nvGrpSpPr>
          <p:grpSpPr>
            <a:xfrm>
              <a:off x="8224857" y="2402944"/>
              <a:ext cx="2429959" cy="301622"/>
              <a:chOff x="8224857" y="2153196"/>
              <a:chExt cx="2429959" cy="301622"/>
            </a:xfrm>
          </p:grpSpPr>
          <p:sp>
            <p:nvSpPr>
              <p:cNvPr id="2090" name="직사각형 2089">
                <a:extLst>
                  <a:ext uri="{FF2B5EF4-FFF2-40B4-BE49-F238E27FC236}">
                    <a16:creationId xmlns:a16="http://schemas.microsoft.com/office/drawing/2014/main" id="{7E126345-2964-9E9C-E17E-D9DC1EEAF764}"/>
                  </a:ext>
                </a:extLst>
              </p:cNvPr>
              <p:cNvSpPr/>
              <p:nvPr/>
            </p:nvSpPr>
            <p:spPr>
              <a:xfrm>
                <a:off x="8224857" y="2153196"/>
                <a:ext cx="2429959" cy="3016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80" name="그룹 2079">
                <a:extLst>
                  <a:ext uri="{FF2B5EF4-FFF2-40B4-BE49-F238E27FC236}">
                    <a16:creationId xmlns:a16="http://schemas.microsoft.com/office/drawing/2014/main" id="{E4375348-98BB-7CB3-8874-E5A922933D1B}"/>
                  </a:ext>
                </a:extLst>
              </p:cNvPr>
              <p:cNvGrpSpPr/>
              <p:nvPr/>
            </p:nvGrpSpPr>
            <p:grpSpPr>
              <a:xfrm>
                <a:off x="8287067" y="2214007"/>
                <a:ext cx="2305539" cy="180000"/>
                <a:chOff x="9191580" y="6276291"/>
                <a:chExt cx="2305539" cy="180000"/>
              </a:xfrm>
            </p:grpSpPr>
            <p:grpSp>
              <p:nvGrpSpPr>
                <p:cNvPr id="2081" name="그룹 2080">
                  <a:extLst>
                    <a:ext uri="{FF2B5EF4-FFF2-40B4-BE49-F238E27FC236}">
                      <a16:creationId xmlns:a16="http://schemas.microsoft.com/office/drawing/2014/main" id="{753EB1D1-2059-01CD-2900-9F11150D3713}"/>
                    </a:ext>
                  </a:extLst>
                </p:cNvPr>
                <p:cNvGrpSpPr/>
                <p:nvPr/>
              </p:nvGrpSpPr>
              <p:grpSpPr>
                <a:xfrm>
                  <a:off x="9191580" y="6276291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088" name="타원 2087">
                    <a:extLst>
                      <a:ext uri="{FF2B5EF4-FFF2-40B4-BE49-F238E27FC236}">
                        <a16:creationId xmlns:a16="http://schemas.microsoft.com/office/drawing/2014/main" id="{830BEF59-8B3B-6179-47C1-72F1FA40C32D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9" name="TextBox 2088">
                    <a:extLst>
                      <a:ext uri="{FF2B5EF4-FFF2-40B4-BE49-F238E27FC236}">
                        <a16:creationId xmlns:a16="http://schemas.microsoft.com/office/drawing/2014/main" id="{22E262AD-9035-0E94-5854-52EDF34F2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42AD85D1-EB69-9179-448B-EF31E36F0684}"/>
                    </a:ext>
                  </a:extLst>
                </p:cNvPr>
                <p:cNvGrpSpPr/>
                <p:nvPr/>
              </p:nvGrpSpPr>
              <p:grpSpPr>
                <a:xfrm>
                  <a:off x="9927744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6" name="타원 2085">
                    <a:extLst>
                      <a:ext uri="{FF2B5EF4-FFF2-40B4-BE49-F238E27FC236}">
                        <a16:creationId xmlns:a16="http://schemas.microsoft.com/office/drawing/2014/main" id="{9B3B7D19-B40C-FA47-C651-BC86C00FA024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7" name="TextBox 2086">
                    <a:extLst>
                      <a:ext uri="{FF2B5EF4-FFF2-40B4-BE49-F238E27FC236}">
                        <a16:creationId xmlns:a16="http://schemas.microsoft.com/office/drawing/2014/main" id="{74B98EB7-856A-DC3D-355A-98287A0039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3" name="그룹 2082">
                  <a:extLst>
                    <a:ext uri="{FF2B5EF4-FFF2-40B4-BE49-F238E27FC236}">
                      <a16:creationId xmlns:a16="http://schemas.microsoft.com/office/drawing/2014/main" id="{4BB2BC2D-6C37-B8FB-B9C6-5D7BF37F566E}"/>
                    </a:ext>
                  </a:extLst>
                </p:cNvPr>
                <p:cNvGrpSpPr/>
                <p:nvPr/>
              </p:nvGrpSpPr>
              <p:grpSpPr>
                <a:xfrm>
                  <a:off x="10769390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4" name="타원 2083">
                    <a:extLst>
                      <a:ext uri="{FF2B5EF4-FFF2-40B4-BE49-F238E27FC236}">
                        <a16:creationId xmlns:a16="http://schemas.microsoft.com/office/drawing/2014/main" id="{67A707A9-17FB-D51A-7C61-1C55A7DF5C25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5" name="TextBox 2084">
                    <a:extLst>
                      <a:ext uri="{FF2B5EF4-FFF2-40B4-BE49-F238E27FC236}">
                        <a16:creationId xmlns:a16="http://schemas.microsoft.com/office/drawing/2014/main" id="{FA25A888-D402-C773-CBFD-65254595A4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9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이동 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E61B3D36-A286-E665-AFB8-45F1601BB6C3}"/>
                </a:ext>
              </a:extLst>
            </p:cNvPr>
            <p:cNvSpPr txBox="1"/>
            <p:nvPr/>
          </p:nvSpPr>
          <p:spPr>
            <a:xfrm>
              <a:off x="12092111" y="2334044"/>
              <a:ext cx="487313" cy="159460"/>
            </a:xfrm>
            <a:prstGeom prst="rect">
              <a:avLst/>
            </a:prstGeom>
            <a:noFill/>
          </p:spPr>
          <p:txBody>
            <a:bodyPr wrap="none" lIns="0" tIns="35998" rIns="0" bIns="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15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7A1B-E070-A546-7FD4-F4C91FC6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8B9C09D-EDDE-BC6F-8837-D7F79579CDC1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AE49C3F-AA81-1D74-D127-62314DFE4146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31AE4-ADBF-23A9-03D3-0C5E4993E198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528EB7E-F798-9159-1A58-EF6CCAEB28B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E6F8C34-CAC0-60BA-9C6B-4B8794907EFE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1A799B3-67A8-712F-0AB7-ED215B244EFC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3CDBC3F-849E-C829-C17B-F2FD03E3D8C1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F476BFF9-D311-E2A2-99E2-501FB57B471D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E5407635-8731-B882-6892-6C11155340FB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4196FA84-145B-7422-8F33-29C067A2D7C9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F5F6D99E-540C-BA16-FFA9-485A7A0E698D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65B2992-0F4A-0045-7BD8-1CA9BDFB0605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9E77CEA3-A4AD-C183-F680-00728B28F045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C90F266F-5FD0-E491-75B5-70FCD3D48DF1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A6A1DE45-B3BF-5C3B-AD00-CDC28249054E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3C4FC0A-BB0B-6082-3EBF-165EBC6EB6ED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864024F8-8CD5-0489-DA42-5B7694888ED4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8682974F-E31A-2C3B-0CBF-CBD47AAAA58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6E4D1AD-FE90-DFED-591D-8654EC8E0785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F9EE195-1FB8-FEEC-C611-D14F8659BC49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877E205-B0BB-8AF4-2742-3B57A758DECD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DAB4DE92-43F5-2F88-6F5E-42AB994E7B4C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99674147-BC2C-63DD-030E-F652F7DA47A7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946DAC1E-A59F-2C1C-17AA-B956196F0554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350F5BD4-93A1-1160-BD8A-1CD5B4A82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F27018A3-38BF-42D7-BBB3-45ABDA8C67F1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6EA97EB-A2E8-1080-5CDE-D14085193B6B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2B03C575-744F-D980-1DE1-7B8E7DAEE1A0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387EE5B-678C-6655-8298-149989819D3B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9B1A8A2C-7DF6-4F3F-A864-BD98A3B512FF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890F1843-F61A-CAB6-DBC8-458386039FF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9C7E06A4-AA9C-A638-E4D5-A1A018AF4ED1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3E9F3187-A197-6568-9EED-C6F00BF34F00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C2FFEC8D-564E-64AE-E2F1-156D2958A600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5C856792-FA13-3FE3-7700-2088121DA174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27FAAF6-8260-8AB7-7F6A-F023FDA99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0867637-1D09-FCEA-172A-30338BFB1B87}"/>
              </a:ext>
            </a:extLst>
          </p:cNvPr>
          <p:cNvGrpSpPr/>
          <p:nvPr/>
        </p:nvGrpSpPr>
        <p:grpSpPr>
          <a:xfrm>
            <a:off x="274845" y="4122351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E653A8C-0F61-8FD1-607E-2564E4213F4D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1778155A-C6C5-8C4B-879D-650E8E9B8660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9FC7BCF-5389-A47C-2145-C508FFF3DF55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339E7490-ADBB-E056-52AC-17631DFC702B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BED547C-ABAA-1B2F-8D5E-5071667D560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D28EA29-7D30-51A0-C841-50E56203C0EF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E64541-8665-6534-06ED-B24EEA7DA002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80D8E0-88F3-F7FF-403A-CCA6BC5A7B26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E16F536-699B-8EC2-B2A2-FCF70129EFA3}"/>
              </a:ext>
            </a:extLst>
          </p:cNvPr>
          <p:cNvCxnSpPr>
            <a:cxnSpLocks/>
          </p:cNvCxnSpPr>
          <p:nvPr/>
        </p:nvCxnSpPr>
        <p:spPr>
          <a:xfrm>
            <a:off x="225378" y="4800600"/>
            <a:ext cx="1243969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20D642-32A8-93D8-4CB0-731AE18F0037}"/>
              </a:ext>
            </a:extLst>
          </p:cNvPr>
          <p:cNvGrpSpPr/>
          <p:nvPr/>
        </p:nvGrpSpPr>
        <p:grpSpPr>
          <a:xfrm>
            <a:off x="4624285" y="5215584"/>
            <a:ext cx="2806339" cy="3268804"/>
            <a:chOff x="4972157" y="5215584"/>
            <a:chExt cx="2806339" cy="326880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F416E6-E5B5-0F55-E476-22F70CDBA5A0}"/>
                </a:ext>
              </a:extLst>
            </p:cNvPr>
            <p:cNvSpPr/>
            <p:nvPr/>
          </p:nvSpPr>
          <p:spPr>
            <a:xfrm>
              <a:off x="4972224" y="5215588"/>
              <a:ext cx="28062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C5A4CA2-6F48-6613-1682-FE07532AE6A6}"/>
                </a:ext>
              </a:extLst>
            </p:cNvPr>
            <p:cNvGrpSpPr/>
            <p:nvPr/>
          </p:nvGrpSpPr>
          <p:grpSpPr>
            <a:xfrm>
              <a:off x="4972157" y="5215584"/>
              <a:ext cx="2806339" cy="444040"/>
              <a:chOff x="8257290" y="471641"/>
              <a:chExt cx="2806340" cy="44403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F513E573-4AD3-BF34-A72C-61D6C1305FB3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2806340" cy="444038"/>
                <a:chOff x="4404725" y="471641"/>
                <a:chExt cx="2806340" cy="444038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78704F49-A597-3DBE-6CC7-125704A46288}"/>
                    </a:ext>
                  </a:extLst>
                </p:cNvPr>
                <p:cNvSpPr/>
                <p:nvPr/>
              </p:nvSpPr>
              <p:spPr>
                <a:xfrm>
                  <a:off x="4404726" y="471641"/>
                  <a:ext cx="280633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6" name="TextBox 70">
                  <a:extLst>
                    <a:ext uri="{FF2B5EF4-FFF2-40B4-BE49-F238E27FC236}">
                      <a16:creationId xmlns:a16="http://schemas.microsoft.com/office/drawing/2014/main" id="{DE8C0E64-87B8-F482-20BA-D692241C5EE6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2" name="TextBox 65">
                <a:extLst>
                  <a:ext uri="{FF2B5EF4-FFF2-40B4-BE49-F238E27FC236}">
                    <a16:creationId xmlns:a16="http://schemas.microsoft.com/office/drawing/2014/main" id="{B9C2D68B-16D2-9D03-0BB1-D7B87040B594}"/>
                  </a:ext>
                </a:extLst>
              </p:cNvPr>
              <p:cNvSpPr txBox="1"/>
              <p:nvPr/>
            </p:nvSpPr>
            <p:spPr>
              <a:xfrm>
                <a:off x="8572662" y="616716"/>
                <a:ext cx="2175597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E405E1B-1551-B967-FCA9-596DBEBD9988}"/>
                </a:ext>
              </a:extLst>
            </p:cNvPr>
            <p:cNvGrpSpPr/>
            <p:nvPr/>
          </p:nvGrpSpPr>
          <p:grpSpPr>
            <a:xfrm>
              <a:off x="5138609" y="5771807"/>
              <a:ext cx="2473434" cy="1388685"/>
              <a:chOff x="5072544" y="5771807"/>
              <a:chExt cx="2473434" cy="1388685"/>
            </a:xfrm>
          </p:grpSpPr>
          <p:sp>
            <p:nvSpPr>
              <p:cNvPr id="81" name="TextBox 4">
                <a:extLst>
                  <a:ext uri="{FF2B5EF4-FFF2-40B4-BE49-F238E27FC236}">
                    <a16:creationId xmlns:a16="http://schemas.microsoft.com/office/drawing/2014/main" id="{8256270B-636B-8025-2554-D6CCAFD6AFC3}"/>
                  </a:ext>
                </a:extLst>
              </p:cNvPr>
              <p:cNvSpPr txBox="1"/>
              <p:nvPr/>
            </p:nvSpPr>
            <p:spPr>
              <a:xfrm>
                <a:off x="5072544" y="7037381"/>
                <a:ext cx="2473434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붉은빛의 에너지가 클래스 아이콘의 형태로 번쩍입니다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6" name="그림 25" descr="항공기, 교통, 비행, 차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0442C18-A7AA-D18B-65BF-9B3CD4E7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83" t="33242" r="33830" b="36718"/>
              <a:stretch>
                <a:fillRect/>
              </a:stretch>
            </p:blipFill>
            <p:spPr>
              <a:xfrm>
                <a:off x="5095564" y="5771807"/>
                <a:ext cx="2427395" cy="1259204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B8B584-016D-EF11-FE43-1E674B67F81D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DDE3C98-8D95-E788-1D64-CC846128C831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E6D98B-7F00-4024-1516-F599786BA5C6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2CE287-8133-E269-5F12-4E44D876268B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E69277DE-2028-EC18-8217-0B23D4291CA6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9024CB18-8974-E285-4520-A0A146AD7B71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5678EB76-C745-4555-8380-8A9DBFD93396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28F4B5D3-0199-3BCB-E591-2560CAE0977C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D698AA1-429A-EC44-F21E-FE76710083A6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7690B7F-D8D6-27F3-EE96-5FB307FE2104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06B8E80-C69A-72EE-FF87-58D7A9ED7C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BEE02EDF-2B6D-D368-F7B8-8156CE5235A0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0C05764D-100B-DB5B-8112-AB24CC5CA5A5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3FDDC0B4-58AB-4803-A289-B7C1A4EF3262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95E9484-19A2-BEBD-EA30-69302A092E4D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A060F8B-A1A0-D748-69FA-ABB5C1F4AE85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6122BD15-2FB6-CF6E-623F-B3126984E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65B2A63-3A8F-8B8B-DB44-E13505FE389E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93B8276B-E84F-7DFB-4CA8-1E541DCC7731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3394E71D-D11D-A68E-83BF-56CB34D423D3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E942726F-4998-F40A-A903-102A88A64D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4793E932-7516-5685-AB50-09C3883ACCD2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306FA02-5195-D77D-7253-1CEAFF82776F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95F70A6-D884-EE22-F981-12468D9BA975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41888045-60DB-5D98-15F7-F3791E44DF0B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5E70AA7-41F0-7866-18E4-73FF2B90DC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BEA4665-B7C0-119C-6BC2-5011E9415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AE04795B-B008-1B0C-3E99-B01194401F41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8AB8DE4D-27CF-A3A0-6D7D-742634875416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2AC368E5-CD04-472E-76F4-D890294E067D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55970316-E82A-7BD4-DC17-13D2897C0B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B6D9DD56-ACB6-D32B-B423-003BDBA13485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B2F2787A-A85B-9BF5-3C39-3BDE2B555531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A1191F1-057F-7AB6-F9A3-9BE028014716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B43EF166-A843-205B-3FBB-A7890813B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788BC002-E30B-9CEB-7DBA-D8BAED77FE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C45A885B-21D6-8DBE-B144-DD9308498E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A350B2E2-EEF3-AC73-CBBB-9A23F9CC14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EAECED4D-D6AF-0B8C-3867-0D614F2F4C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E1A56400-5F79-BD01-5E97-BB75F7C51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38604547-8FD2-A0C9-51AD-40C4E5214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6EF4030A-2C11-7673-B140-3DC6C1CD0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0F639B77-5D52-9B49-75B9-61B997093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E9A92366-D3A7-0608-9C35-06A3C9A7BEFB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1FFA90B9-F198-65D8-B5B0-27B03AE6E76D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6DB7D1CB-4273-D81D-A683-D957725497E6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6A09F3F1-AEC1-5B98-3327-71B35D151888}"/>
                    </a:ext>
                  </a:extLst>
                </p:cNvPr>
                <p:cNvSpPr txBox="1"/>
                <p:nvPr/>
              </p:nvSpPr>
              <p:spPr>
                <a:xfrm>
                  <a:off x="10213707" y="3524710"/>
                  <a:ext cx="192200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</a:t>
                  </a:r>
                  <a:r>
                    <a:rPr lang="ko-KR" altLang="en-US" sz="80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트레일 이펙트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3D7DF63-4F31-F651-F5E8-1B07050C7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65DA41A8-E50C-0AD4-84A9-2CF0B65D33EC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이펙트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BF87161A-4165-4FAC-40A6-F7569B54FFE4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1A102AD7-D49F-A501-AFF1-93CADC69245F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58C5FC30-7871-FA75-2C0C-C9B7850DA6FD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826B2F70-BCD3-BE46-21B7-71FC7D604BAD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49BEED4-1A0B-DBC2-9DC8-2384AB94A898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9A18A65A-0A12-851F-C83F-EBC9C9791621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F1AAF45F-AC06-E17F-B1F4-34E3F2497325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EB89459-4F1E-35F3-7FB3-098ABE87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65E3A3F5-EB83-E5EB-E1F6-755C7776827D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0ED44941-436B-AA28-FE04-C5E66A373D16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F7CDFD0C-A538-602A-42DA-6C66B0054509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CE9343EB-56B8-CBB0-67E2-E71BF834617C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7792EE4-C4DF-4062-8CCA-E22D18DDF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7307A3A-283B-4229-4D05-2D2FFF0F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AF6B398A-F5FA-890A-4D98-4E505732515B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90DE5E7-54B8-62B3-DFBD-54C5FF654ADF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17293890-0659-8C77-C47C-435E4EBD946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4991436E-EB15-2B82-E743-9249D6F7DB1D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CEE43975-0630-8869-6AD4-9B8B5DA093FF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AE085656-57B1-C883-8599-9263AE0AFCC9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8BC9D542-AC34-F319-9D36-103460069E71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394E1983-45E5-6809-E3C9-DD06C71DB6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8FDF20EA-6F9F-681B-DE38-547F18F78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34AFC1A5-D0C5-A3E4-900C-5E9D16AE2BD8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B62976EE-3800-2A52-DD38-CF102B8D6927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6D971D-7C39-3EA7-08B7-20D5ABE44113}"/>
              </a:ext>
            </a:extLst>
          </p:cNvPr>
          <p:cNvSpPr/>
          <p:nvPr/>
        </p:nvSpPr>
        <p:spPr>
          <a:xfrm>
            <a:off x="136525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1A9A3B3-E6C6-F30F-4102-B70650C48D2C}"/>
              </a:ext>
            </a:extLst>
          </p:cNvPr>
          <p:cNvSpPr/>
          <p:nvPr/>
        </p:nvSpPr>
        <p:spPr>
          <a:xfrm>
            <a:off x="4271282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CB3B51C-5948-39AF-45A9-54D9477DFC7A}"/>
              </a:ext>
            </a:extLst>
          </p:cNvPr>
          <p:cNvGrpSpPr/>
          <p:nvPr/>
        </p:nvGrpSpPr>
        <p:grpSpPr>
          <a:xfrm>
            <a:off x="489528" y="5215587"/>
            <a:ext cx="3688412" cy="3268800"/>
            <a:chOff x="555552" y="5215587"/>
            <a:chExt cx="3688412" cy="3268800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CC6DDE80-45D2-81D3-4C8A-F11DD3B2B1ED}"/>
                </a:ext>
              </a:extLst>
            </p:cNvPr>
            <p:cNvSpPr/>
            <p:nvPr/>
          </p:nvSpPr>
          <p:spPr>
            <a:xfrm>
              <a:off x="555552" y="5215587"/>
              <a:ext cx="3688412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C140D3F4-AA9C-F273-D448-55B9426B1683}"/>
                </a:ext>
              </a:extLst>
            </p:cNvPr>
            <p:cNvGrpSpPr/>
            <p:nvPr/>
          </p:nvGrpSpPr>
          <p:grpSpPr>
            <a:xfrm>
              <a:off x="555552" y="5215587"/>
              <a:ext cx="3688412" cy="444038"/>
              <a:chOff x="8257290" y="471641"/>
              <a:chExt cx="3688412" cy="444038"/>
            </a:xfrm>
          </p:grpSpPr>
          <p:grpSp>
            <p:nvGrpSpPr>
              <p:cNvPr id="1072" name="그룹 1071">
                <a:extLst>
                  <a:ext uri="{FF2B5EF4-FFF2-40B4-BE49-F238E27FC236}">
                    <a16:creationId xmlns:a16="http://schemas.microsoft.com/office/drawing/2014/main" id="{382E907F-E064-025B-AD57-B3D0E75A2A1C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3688412" cy="444038"/>
                <a:chOff x="4404725" y="471641"/>
                <a:chExt cx="3688412" cy="444038"/>
              </a:xfrm>
            </p:grpSpPr>
            <p:sp>
              <p:nvSpPr>
                <p:cNvPr id="1074" name="직사각형 1073">
                  <a:extLst>
                    <a:ext uri="{FF2B5EF4-FFF2-40B4-BE49-F238E27FC236}">
                      <a16:creationId xmlns:a16="http://schemas.microsoft.com/office/drawing/2014/main" id="{7283BE25-89E9-A90B-0615-8B3663F88042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3688412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5" name="TextBox 70">
                  <a:extLst>
                    <a:ext uri="{FF2B5EF4-FFF2-40B4-BE49-F238E27FC236}">
                      <a16:creationId xmlns:a16="http://schemas.microsoft.com/office/drawing/2014/main" id="{83BB69A9-63F6-EDF8-3ABC-D4BD3F56C5F3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73" name="TextBox 65">
                <a:extLst>
                  <a:ext uri="{FF2B5EF4-FFF2-40B4-BE49-F238E27FC236}">
                    <a16:creationId xmlns:a16="http://schemas.microsoft.com/office/drawing/2014/main" id="{DF8A8852-4751-FF25-C238-C9EA6756DAD6}"/>
                  </a:ext>
                </a:extLst>
              </p:cNvPr>
              <p:cNvSpPr txBox="1"/>
              <p:nvPr/>
            </p:nvSpPr>
            <p:spPr>
              <a:xfrm>
                <a:off x="8744394" y="616780"/>
                <a:ext cx="2714205" cy="15376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오른손으로 잡고 순간적으로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 찌릅니다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4B8AD176-B78E-D28E-3BF7-973A0300CF00}"/>
                </a:ext>
              </a:extLst>
            </p:cNvPr>
            <p:cNvSpPr txBox="1"/>
            <p:nvPr/>
          </p:nvSpPr>
          <p:spPr>
            <a:xfrm>
              <a:off x="1071162" y="7196879"/>
              <a:ext cx="2640715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 형태의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43B788-DF68-7891-1522-DDF86D4FB9A8}"/>
                </a:ext>
              </a:extLst>
            </p:cNvPr>
            <p:cNvGrpSpPr/>
            <p:nvPr/>
          </p:nvGrpSpPr>
          <p:grpSpPr>
            <a:xfrm>
              <a:off x="792935" y="5771807"/>
              <a:ext cx="3197170" cy="1408811"/>
              <a:chOff x="2480170" y="5771807"/>
              <a:chExt cx="3101984" cy="1628728"/>
            </a:xfrm>
          </p:grpSpPr>
          <p:pic>
            <p:nvPicPr>
              <p:cNvPr id="87" name="그림 86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8FA148-8D3D-A559-2C5A-7CE99EACF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95" name="화살표: 오른쪽 94">
                <a:extLst>
                  <a:ext uri="{FF2B5EF4-FFF2-40B4-BE49-F238E27FC236}">
                    <a16:creationId xmlns:a16="http://schemas.microsoft.com/office/drawing/2014/main" id="{B1944008-C9CF-870E-1078-2F892846193F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E95A33-DC48-C2DF-C243-CF7DB872427C}"/>
                </a:ext>
              </a:extLst>
            </p:cNvPr>
            <p:cNvGrpSpPr/>
            <p:nvPr/>
          </p:nvGrpSpPr>
          <p:grpSpPr>
            <a:xfrm>
              <a:off x="2204492" y="7578762"/>
              <a:ext cx="1785613" cy="840052"/>
              <a:chOff x="3720230" y="7549037"/>
              <a:chExt cx="1785613" cy="840052"/>
            </a:xfrm>
          </p:grpSpPr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CD0096B9-B612-D935-713A-9E909F55B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2" t="86301" r="27457" b="1835"/>
              <a:stretch/>
            </p:blipFill>
            <p:spPr bwMode="auto">
              <a:xfrm>
                <a:off x="3720230" y="7549037"/>
                <a:ext cx="1785613" cy="840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65DD2F1E-7024-72FD-12AE-E4B8DDFE829B}"/>
                  </a:ext>
                </a:extLst>
              </p:cNvPr>
              <p:cNvSpPr txBox="1"/>
              <p:nvPr/>
            </p:nvSpPr>
            <p:spPr>
              <a:xfrm>
                <a:off x="4448424" y="8223528"/>
                <a:ext cx="1032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en-US" altLang="ko-KR" sz="801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이펙트 예시 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2]</a:t>
                </a:r>
                <a:endParaRPr lang="ko-KR" altLang="en-US" sz="80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EADE57A3-BA9C-BC88-873A-1697E09FEE4C}"/>
              </a:ext>
            </a:extLst>
          </p:cNvPr>
          <p:cNvSpPr/>
          <p:nvPr/>
        </p:nvSpPr>
        <p:spPr>
          <a:xfrm>
            <a:off x="7523966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D528108-D507-E48F-A875-51E15DA123C6}"/>
              </a:ext>
            </a:extLst>
          </p:cNvPr>
          <p:cNvGrpSpPr/>
          <p:nvPr/>
        </p:nvGrpSpPr>
        <p:grpSpPr>
          <a:xfrm>
            <a:off x="7876969" y="5215584"/>
            <a:ext cx="4833038" cy="3287068"/>
            <a:chOff x="7876969" y="5215584"/>
            <a:chExt cx="4833038" cy="32870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D52BF7A-AC78-D235-D600-700B448BB585}"/>
                </a:ext>
              </a:extLst>
            </p:cNvPr>
            <p:cNvSpPr/>
            <p:nvPr/>
          </p:nvSpPr>
          <p:spPr>
            <a:xfrm>
              <a:off x="7876971" y="5233852"/>
              <a:ext cx="47881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0281810-7E68-95AA-C073-2B0F8C7271CB}"/>
                </a:ext>
              </a:extLst>
            </p:cNvPr>
            <p:cNvGrpSpPr/>
            <p:nvPr/>
          </p:nvGrpSpPr>
          <p:grpSpPr>
            <a:xfrm>
              <a:off x="7876969" y="5215584"/>
              <a:ext cx="4788106" cy="444040"/>
              <a:chOff x="8257290" y="471641"/>
              <a:chExt cx="4788107" cy="44403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BAAEE34-B17B-1506-690B-284E9619DC19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788107" cy="444038"/>
                <a:chOff x="4404725" y="471641"/>
                <a:chExt cx="4788107" cy="444038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AFDB91E2-5187-3DA9-4DF9-2DD4F8D73D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788107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7" name="TextBox 70">
                  <a:extLst>
                    <a:ext uri="{FF2B5EF4-FFF2-40B4-BE49-F238E27FC236}">
                      <a16:creationId xmlns:a16="http://schemas.microsoft.com/office/drawing/2014/main" id="{885A2310-E808-1FD6-8FB0-338EB6564B45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74" name="TextBox 65">
                <a:extLst>
                  <a:ext uri="{FF2B5EF4-FFF2-40B4-BE49-F238E27FC236}">
                    <a16:creationId xmlns:a16="http://schemas.microsoft.com/office/drawing/2014/main" id="{801DC459-4785-F1E4-CE20-957C27DB7F07}"/>
                  </a:ext>
                </a:extLst>
              </p:cNvPr>
              <p:cNvSpPr txBox="1"/>
              <p:nvPr/>
            </p:nvSpPr>
            <p:spPr>
              <a:xfrm>
                <a:off x="9326301" y="616716"/>
                <a:ext cx="2650085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휘두릅니다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E79B614-4B35-4303-0824-BAD8D5CEACC1}"/>
                </a:ext>
              </a:extLst>
            </p:cNvPr>
            <p:cNvGrpSpPr/>
            <p:nvPr/>
          </p:nvGrpSpPr>
          <p:grpSpPr>
            <a:xfrm>
              <a:off x="8067453" y="5690104"/>
              <a:ext cx="835101" cy="123111"/>
              <a:chOff x="1341678" y="941326"/>
              <a:chExt cx="835101" cy="12311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694B63-D09A-4F4E-92C7-771C682B8E94}"/>
                  </a:ext>
                </a:extLst>
              </p:cNvPr>
              <p:cNvSpPr txBox="1"/>
              <p:nvPr/>
            </p:nvSpPr>
            <p:spPr>
              <a:xfrm>
                <a:off x="1510658" y="941326"/>
                <a:ext cx="66612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root </a:t>
                </a:r>
                <a:r>
                  <a: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모션</a:t>
                </a:r>
                <a:endPara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D8C3B81-84CD-BF50-C1AF-191362B9B308}"/>
                  </a:ext>
                </a:extLst>
              </p:cNvPr>
              <p:cNvGrpSpPr/>
              <p:nvPr/>
            </p:nvGrpSpPr>
            <p:grpSpPr>
              <a:xfrm>
                <a:off x="1341678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9A47AF9B-C321-844D-45A7-428AFD5ED72E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41B8F5D9-873C-3F22-C2A4-3CF4D42DC277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16" name="TextBox 4">
              <a:extLst>
                <a:ext uri="{FF2B5EF4-FFF2-40B4-BE49-F238E27FC236}">
                  <a16:creationId xmlns:a16="http://schemas.microsoft.com/office/drawing/2014/main" id="{D3C9F5DE-0364-FD09-5625-E7E20B83BEDA}"/>
                </a:ext>
              </a:extLst>
            </p:cNvPr>
            <p:cNvSpPr txBox="1"/>
            <p:nvPr/>
          </p:nvSpPr>
          <p:spPr>
            <a:xfrm>
              <a:off x="11704876" y="5536513"/>
              <a:ext cx="960199" cy="1231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로 전환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AF5FF5C-08F3-859B-4D18-794F3390A976}"/>
                </a:ext>
              </a:extLst>
            </p:cNvPr>
            <p:cNvGrpSpPr/>
            <p:nvPr/>
          </p:nvGrpSpPr>
          <p:grpSpPr>
            <a:xfrm>
              <a:off x="7986016" y="5906441"/>
              <a:ext cx="4723991" cy="2539687"/>
              <a:chOff x="7986016" y="5906441"/>
              <a:chExt cx="4723991" cy="2539687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BD1DFC9D-CC93-AF8E-D295-1C8FC68100D1}"/>
                  </a:ext>
                </a:extLst>
              </p:cNvPr>
              <p:cNvGrpSpPr/>
              <p:nvPr/>
            </p:nvGrpSpPr>
            <p:grpSpPr>
              <a:xfrm>
                <a:off x="7986016" y="5906441"/>
                <a:ext cx="4723991" cy="1716040"/>
                <a:chOff x="7986016" y="5906441"/>
                <a:chExt cx="4723991" cy="1716040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464C581-DCD6-1447-3A82-8A5A6F84DB99}"/>
                    </a:ext>
                  </a:extLst>
                </p:cNvPr>
                <p:cNvGrpSpPr/>
                <p:nvPr/>
              </p:nvGrpSpPr>
              <p:grpSpPr>
                <a:xfrm>
                  <a:off x="10882916" y="5906441"/>
                  <a:ext cx="1827091" cy="1577178"/>
                  <a:chOff x="10882916" y="5906441"/>
                  <a:chExt cx="1827091" cy="1577178"/>
                </a:xfrm>
              </p:grpSpPr>
              <p:pic>
                <p:nvPicPr>
                  <p:cNvPr id="49" name="그림 48" descr="흑백, 야외, 댄스, 사람이(가) 표시된 사진&#10;&#10;자동 생성된 설명">
                    <a:extLst>
                      <a:ext uri="{FF2B5EF4-FFF2-40B4-BE49-F238E27FC236}">
                        <a16:creationId xmlns:a16="http://schemas.microsoft.com/office/drawing/2014/main" id="{BC2E813C-8DCC-CAE3-70EF-50086508D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38" t="17755" r="39257" b="6549"/>
                  <a:stretch>
                    <a:fillRect/>
                  </a:stretch>
                </p:blipFill>
                <p:spPr>
                  <a:xfrm flipH="1">
                    <a:off x="11080505" y="6054419"/>
                    <a:ext cx="1431913" cy="142920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4">
                    <a:extLst>
                      <a:ext uri="{FF2B5EF4-FFF2-40B4-BE49-F238E27FC236}">
                        <a16:creationId xmlns:a16="http://schemas.microsoft.com/office/drawing/2014/main" id="{75E70BC4-3037-C6BF-A9C7-02BF5F32D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2916" y="5906441"/>
                    <a:ext cx="1827091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돌진이 끝나면 후방을 바라보며 정지 </a:t>
                    </a:r>
                    <a:r>
                      <a:rPr lang="en-US" altLang="ko-KR" dirty="0"/>
                      <a:t>&gt;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23" name="화살표: 오른쪽 122">
                  <a:extLst>
                    <a:ext uri="{FF2B5EF4-FFF2-40B4-BE49-F238E27FC236}">
                      <a16:creationId xmlns:a16="http://schemas.microsoft.com/office/drawing/2014/main" id="{1EF61B16-686C-C156-4DA7-9CFD19140652}"/>
                    </a:ext>
                  </a:extLst>
                </p:cNvPr>
                <p:cNvSpPr/>
                <p:nvPr/>
              </p:nvSpPr>
              <p:spPr>
                <a:xfrm>
                  <a:off x="10764435" y="6650050"/>
                  <a:ext cx="192204" cy="144001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C979F677-A022-B140-586A-5FC95447B90F}"/>
                    </a:ext>
                  </a:extLst>
                </p:cNvPr>
                <p:cNvGrpSpPr/>
                <p:nvPr/>
              </p:nvGrpSpPr>
              <p:grpSpPr>
                <a:xfrm>
                  <a:off x="7986016" y="5906441"/>
                  <a:ext cx="2696142" cy="1716040"/>
                  <a:chOff x="7986016" y="5906441"/>
                  <a:chExt cx="2696142" cy="1716040"/>
                </a:xfrm>
              </p:grpSpPr>
              <p:pic>
                <p:nvPicPr>
                  <p:cNvPr id="101" name="그림 100" descr="댄스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ACD726F-D97D-CB3B-3DF0-E1B25040A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48"/>
                  <a:stretch>
                    <a:fillRect/>
                  </a:stretch>
                </p:blipFill>
                <p:spPr>
                  <a:xfrm>
                    <a:off x="7986016" y="6054419"/>
                    <a:ext cx="2696142" cy="1428516"/>
                  </a:xfrm>
                  <a:prstGeom prst="rect">
                    <a:avLst/>
                  </a:prstGeom>
                </p:spPr>
              </p:pic>
              <p:sp>
                <p:nvSpPr>
                  <p:cNvPr id="80" name="TextBox 4">
                    <a:extLst>
                      <a:ext uri="{FF2B5EF4-FFF2-40B4-BE49-F238E27FC236}">
                        <a16:creationId xmlns:a16="http://schemas.microsoft.com/office/drawing/2014/main" id="{51D9045E-8809-70B6-CBA4-4F779CC9B9D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2244" y="5906441"/>
                    <a:ext cx="1383687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돌진하며 크게 휘두르기 </a:t>
                    </a:r>
                    <a:r>
                      <a:rPr lang="en-US" altLang="ko-KR" dirty="0"/>
                      <a:t>&gt;</a:t>
                    </a:r>
                    <a:endParaRPr lang="ko-KR" altLang="en-US" dirty="0"/>
                  </a:p>
                </p:txBody>
              </p:sp>
              <p:sp>
                <p:nvSpPr>
                  <p:cNvPr id="1025" name="TextBox 4">
                    <a:extLst>
                      <a:ext uri="{FF2B5EF4-FFF2-40B4-BE49-F238E27FC236}">
                        <a16:creationId xmlns:a16="http://schemas.microsoft.com/office/drawing/2014/main" id="{7EE63DA2-3E5D-AA47-D7C7-BAF3DF68D540}"/>
                      </a:ext>
                    </a:extLst>
                  </p:cNvPr>
                  <p:cNvSpPr txBox="1"/>
                  <p:nvPr/>
                </p:nvSpPr>
                <p:spPr>
                  <a:xfrm>
                    <a:off x="8373087" y="7499242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형성</a:t>
                    </a:r>
                  </a:p>
                </p:txBody>
              </p:sp>
            </p:grpSp>
          </p:grpSp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0BCEC273-3DC3-4065-0873-44287B46D184}"/>
                  </a:ext>
                </a:extLst>
              </p:cNvPr>
              <p:cNvGrpSpPr/>
              <p:nvPr/>
            </p:nvGrpSpPr>
            <p:grpSpPr>
              <a:xfrm>
                <a:off x="8066875" y="7811975"/>
                <a:ext cx="4039811" cy="634153"/>
                <a:chOff x="8066875" y="7811975"/>
                <a:chExt cx="4039811" cy="634153"/>
              </a:xfrm>
            </p:grpSpPr>
            <p:pic>
              <p:nvPicPr>
                <p:cNvPr id="1070" name="그림 1069" descr="무척추 동물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1295386-E62D-8C18-9D98-935B43DED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6875" y="7907654"/>
                  <a:ext cx="4039811" cy="538474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sp>
              <p:nvSpPr>
                <p:cNvPr id="1068" name="TextBox 4">
                  <a:extLst>
                    <a:ext uri="{FF2B5EF4-FFF2-40B4-BE49-F238E27FC236}">
                      <a16:creationId xmlns:a16="http://schemas.microsoft.com/office/drawing/2014/main" id="{A9EE9491-854E-7519-D824-80D0946A1547}"/>
                    </a:ext>
                  </a:extLst>
                </p:cNvPr>
                <p:cNvSpPr txBox="1"/>
                <p:nvPr/>
              </p:nvSpPr>
              <p:spPr>
                <a:xfrm>
                  <a:off x="8373087" y="7811975"/>
                  <a:ext cx="2335576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▼  창을 휘두르는 궤적에 맞춰 지면에 균열 이펙트 형성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76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A618-1262-958B-A0A6-1AB82735D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0A380376-D41D-E9ED-7044-A58852BE0A85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755359DB-97B1-C4F5-3D68-ECFDCC8A3C62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B46A9BD-212C-BF9C-56FB-6E1E2A1086A4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33617127-9B84-26A0-1483-79E8FB534204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0C560DC3-AAD7-AEB4-134F-A6C8ECE35AF7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38B9A9-0FB8-7EEE-F97A-A60EF3DCE2F5}"/>
              </a:ext>
            </a:extLst>
          </p:cNvPr>
          <p:cNvGrpSpPr/>
          <p:nvPr/>
        </p:nvGrpSpPr>
        <p:grpSpPr>
          <a:xfrm>
            <a:off x="134498" y="458124"/>
            <a:ext cx="3112755" cy="153760"/>
            <a:chOff x="1499245" y="875740"/>
            <a:chExt cx="2943063" cy="2165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CA22AE-1045-E686-2DB7-8D3652848B3C}"/>
                </a:ext>
              </a:extLst>
            </p:cNvPr>
            <p:cNvSpPr txBox="1"/>
            <p:nvPr/>
          </p:nvSpPr>
          <p:spPr>
            <a:xfrm>
              <a:off x="3592047" y="912621"/>
              <a:ext cx="850261" cy="1735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9CBA5-235D-17A4-AAA0-BC867F58D043}"/>
                </a:ext>
              </a:extLst>
            </p:cNvPr>
            <p:cNvSpPr txBox="1"/>
            <p:nvPr/>
          </p:nvSpPr>
          <p:spPr>
            <a:xfrm>
              <a:off x="1499245" y="875740"/>
              <a:ext cx="1961206" cy="216524"/>
            </a:xfrm>
            <a:prstGeom prst="rect">
              <a:avLst/>
            </a:prstGeom>
            <a:solidFill>
              <a:srgbClr val="FCFDDB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C2A5ED53-5875-E548-0EF9-23EAF07F20B3}"/>
              </a:ext>
            </a:extLst>
          </p:cNvPr>
          <p:cNvGrpSpPr/>
          <p:nvPr/>
        </p:nvGrpSpPr>
        <p:grpSpPr>
          <a:xfrm>
            <a:off x="110320" y="645809"/>
            <a:ext cx="11203200" cy="3058441"/>
            <a:chOff x="110320" y="645809"/>
            <a:chExt cx="11851153" cy="3058441"/>
          </a:xfrm>
        </p:grpSpPr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77ACD424-613C-1F5A-2D5F-644AC6CB11BE}"/>
                </a:ext>
              </a:extLst>
            </p:cNvPr>
            <p:cNvGrpSpPr/>
            <p:nvPr/>
          </p:nvGrpSpPr>
          <p:grpSpPr>
            <a:xfrm>
              <a:off x="142555" y="830170"/>
              <a:ext cx="11422709" cy="2874080"/>
              <a:chOff x="142555" y="830170"/>
              <a:chExt cx="11422709" cy="2874080"/>
            </a:xfrm>
          </p:grpSpPr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C0BEF3AB-995A-0387-0E3D-8C72AFB7974C}"/>
                  </a:ext>
                </a:extLst>
              </p:cNvPr>
              <p:cNvGrpSpPr/>
              <p:nvPr/>
            </p:nvGrpSpPr>
            <p:grpSpPr>
              <a:xfrm>
                <a:off x="218708" y="830170"/>
                <a:ext cx="11270405" cy="2841607"/>
                <a:chOff x="736420" y="1146801"/>
                <a:chExt cx="10656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C23A751F-F425-D4AF-C774-F8516B5F4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7D9FA046-A9E3-7302-3048-D8E14872D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EB6F10B9-CF43-162D-3603-6AC9A3F8E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75992C86-21B7-AE01-1371-72C25D4F2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14C4F477-D9A9-8539-4842-72931AAF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77CB5B8D-A571-838C-39E8-D0CA15751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2667BC5E-7659-DCA1-EAB5-E173CFBC7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63122567-ACDC-2C37-EA9D-1ECE44528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8663437-FE49-20D6-0C47-78093741D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327D5748-DE2C-BDB1-5D6B-E582EFEE5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F740938-B46F-C8F2-6A7C-7CA66A03F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8266085B-0B97-95CF-4755-C5A661008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B89916D9-C1B4-6097-1346-0FE0CCFAA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D8C726AC-788F-AE25-CED8-C21660A47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7AE7786F-1FA8-A3F6-A724-649AC7BEFAE4}"/>
                    </a:ext>
                  </a:extLst>
                </p:cNvPr>
                <p:cNvGrpSpPr/>
                <p:nvPr/>
              </p:nvGrpSpPr>
              <p:grpSpPr>
                <a:xfrm>
                  <a:off x="736420" y="1146801"/>
                  <a:ext cx="576000" cy="2091600"/>
                  <a:chOff x="1200793" y="1061414"/>
                  <a:chExt cx="576000" cy="2091600"/>
                </a:xfrm>
              </p:grpSpPr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75E86A7B-6DB4-4DEA-A893-3FC21F52A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D5474422-AF46-F587-F32B-10B79B4A5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8BBB7958-5C3F-2D4B-648C-A53A13C45E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85E0E5C2-B49C-F753-4FF8-0D42FFC7D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15D5E889-ADC1-EDDB-8E2C-DA2B69A15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DADE3984-CB2D-70E8-90FE-B6B1708111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C967A955-7D7F-194C-53ED-F1AEDF96DB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32A7C954-B7D9-25F7-2E17-C3B61DC4D1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23A42967-A12E-6C67-8625-7B35B6B44F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AD2D95B-38E4-0CF1-9643-8996A7369B2B}"/>
                    </a:ext>
                  </a:extLst>
                </p:cNvPr>
                <p:cNvGrpSpPr/>
                <p:nvPr/>
              </p:nvGrpSpPr>
              <p:grpSpPr>
                <a:xfrm>
                  <a:off x="14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2C4B0FFE-0F72-8608-25DE-BB6F0053A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174FDF2F-84FD-037F-0A1C-0833D5931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3784E49C-7BB9-8F92-C45E-8A1D65C212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6069C9AF-01BD-4290-F125-F78FAAE487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391EA6D5-3BDF-A3B3-11B6-9584B526D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41AFC53-7A43-8F65-38D0-42F199FF6A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DC989C8B-6157-0398-F14B-A8F2F22355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F6627119-1EDD-74D4-E2E5-F7A6E96807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A1F6C9AF-7B7A-D698-9D66-73A5C3DA4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6EFC698C-F6CA-7784-F8C9-72BA5573F2D0}"/>
                    </a:ext>
                  </a:extLst>
                </p:cNvPr>
                <p:cNvGrpSpPr/>
                <p:nvPr/>
              </p:nvGrpSpPr>
              <p:grpSpPr>
                <a:xfrm>
                  <a:off x="21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970BB941-1B46-E613-40DD-1149E1310B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53338586-49B9-DC47-29A5-F8E1BBB2EF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449B0D6A-3530-9DE5-5A20-047FFC8F05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7A18593A-DCCD-8380-427B-B350439E8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3B5B344C-548F-EFE5-DDD8-FC753A320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3DE25B07-49F8-B088-D9C1-05E23C231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B7A5554D-DC1B-72FE-3CAF-66AB11AA2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C60AB3DF-7420-9A11-5659-FEEE6545F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A02747FF-2CEE-666A-8793-4B5B1CE49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AFBF1B1E-6AB3-7F46-9A36-37DEB6D2F151}"/>
                    </a:ext>
                  </a:extLst>
                </p:cNvPr>
                <p:cNvGrpSpPr/>
                <p:nvPr/>
              </p:nvGrpSpPr>
              <p:grpSpPr>
                <a:xfrm>
                  <a:off x="28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0085BE16-A8FB-FD6C-3A42-23FD4CCEF8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55BAAACC-AD9C-D051-7DAB-3EC4AD5927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7E454DB8-75AB-353C-AAEC-A1CFC3672F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475E1A89-6032-3A40-6A3D-EF3DBA0D7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1EDB7201-F3DB-EC81-EF1C-45F429EB4D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889D5D47-6CAA-685B-B5B9-192F73593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AFA20D9C-4218-7F04-510C-40DB18208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41465109-921C-D74A-EE81-53E328616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A8DAF423-C979-3CE6-CA19-55D482810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97D6489E-EF24-D998-6492-49EE40FE5284}"/>
                    </a:ext>
                  </a:extLst>
                </p:cNvPr>
                <p:cNvGrpSpPr/>
                <p:nvPr/>
              </p:nvGrpSpPr>
              <p:grpSpPr>
                <a:xfrm>
                  <a:off x="36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65D3D0CA-7949-DAD5-FD0A-08B3A3741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4162F582-52E3-2487-EBBD-045BE96BA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18A3BE76-F5A3-7721-3329-FB6B7E41C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8FE48B8B-B6CF-2D67-1889-2D29B6DEB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B6EF9121-0E45-4434-28F1-8855B3D13B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10D24CBD-916A-D861-61CD-E8CCE3856F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1EFD8AE8-1862-A950-9CDC-63CCE38C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3606CEB7-EBFE-B0BA-DCE6-89A96C149D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1CB11583-B93C-E091-FFBA-8C85B7EE8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6B36F37B-C9A9-2CE6-9A42-FBBA0BF10BD3}"/>
                    </a:ext>
                  </a:extLst>
                </p:cNvPr>
                <p:cNvGrpSpPr/>
                <p:nvPr/>
              </p:nvGrpSpPr>
              <p:grpSpPr>
                <a:xfrm>
                  <a:off x="43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10A6A8A5-DCD2-319D-4E02-4F2515008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93C39BA9-0416-CC1E-14C4-05B6E2DA0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7DC7E8EF-9A49-8224-3845-A001A3B12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C235C8E6-7689-8743-4FCC-0538CD28FC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40547D5B-F6CE-157D-FE57-0FB40D5DF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id="{0C82EC91-D0FF-76CA-9015-764DA81D2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01B725F4-F068-7169-23E5-44065DB577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96A2E2F5-A4C2-14B8-D11D-80C98828F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766A6791-3C9D-C6E4-B26A-291306A89C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3D86ED32-60E0-A2FA-AC9E-1BC66E9E5E00}"/>
                    </a:ext>
                  </a:extLst>
                </p:cNvPr>
                <p:cNvGrpSpPr/>
                <p:nvPr/>
              </p:nvGrpSpPr>
              <p:grpSpPr>
                <a:xfrm>
                  <a:off x="50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3B081C4A-B53C-5F20-F808-965B58E3E4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788C2844-2E7F-29CC-8661-A1DE186DF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B11A73DD-3DCD-BFF9-EE47-163C723AC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B4D38ED0-50FC-61EC-5174-B666ED76D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0D2B2D6D-0697-3007-34B5-F4B03BDA2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C09C7F08-755F-69E2-00DD-C96F8C24B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F628A337-A998-0A72-C7B1-85BD63C233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7288E881-225A-53B7-C801-F4D024866D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4F7A0FEF-5390-44CF-752D-7632D2555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460E10B5-7C67-A907-3E3A-5ABE63035646}"/>
                    </a:ext>
                  </a:extLst>
                </p:cNvPr>
                <p:cNvGrpSpPr/>
                <p:nvPr/>
              </p:nvGrpSpPr>
              <p:grpSpPr>
                <a:xfrm>
                  <a:off x="57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E6EF7B4B-ED48-C7BB-F09E-8D707A69AD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10A136C1-693A-1CE5-00EB-34542651D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6FE56B5D-9ED1-15C8-9D45-2D6C7FC569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54B87884-7031-F9C6-325D-7100CE4E93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>
                    <a:extLst>
                      <a:ext uri="{FF2B5EF4-FFF2-40B4-BE49-F238E27FC236}">
                        <a16:creationId xmlns:a16="http://schemas.microsoft.com/office/drawing/2014/main" id="{3E382468-91E3-BE15-1398-A2BB3B5321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>
                    <a:extLst>
                      <a:ext uri="{FF2B5EF4-FFF2-40B4-BE49-F238E27FC236}">
                        <a16:creationId xmlns:a16="http://schemas.microsoft.com/office/drawing/2014/main" id="{02ABACB0-E40D-5B8F-8598-EB297EDF9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>
                    <a:extLst>
                      <a:ext uri="{FF2B5EF4-FFF2-40B4-BE49-F238E27FC236}">
                        <a16:creationId xmlns:a16="http://schemas.microsoft.com/office/drawing/2014/main" id="{ADAF0B45-8CC6-2033-E929-CB294A49C1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>
                    <a:extLst>
                      <a:ext uri="{FF2B5EF4-FFF2-40B4-BE49-F238E27FC236}">
                        <a16:creationId xmlns:a16="http://schemas.microsoft.com/office/drawing/2014/main" id="{19B8BB0E-607F-7991-FD49-226DB8AB18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직선 연결선 186">
                    <a:extLst>
                      <a:ext uri="{FF2B5EF4-FFF2-40B4-BE49-F238E27FC236}">
                        <a16:creationId xmlns:a16="http://schemas.microsoft.com/office/drawing/2014/main" id="{70D22EA1-A0C5-3C39-95FB-52A31093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74BAC07A-2464-2621-5228-DBF1F1EAA1FC}"/>
                    </a:ext>
                  </a:extLst>
                </p:cNvPr>
                <p:cNvGrpSpPr/>
                <p:nvPr/>
              </p:nvGrpSpPr>
              <p:grpSpPr>
                <a:xfrm>
                  <a:off x="64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1589B561-FCE5-C1FE-5395-03D47B65E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6270A4B8-546F-110B-BE6D-E1097EA50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C5BAE353-B162-9D1D-2F48-73F1A93296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E5856283-756E-14F7-4C43-F7380AB5F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056DDE1E-1932-87D7-3C1B-60588F3A5A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A8191381-A755-1A27-8827-5DCD22C3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63265942-5AE2-D91A-803F-68D0334B78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27C6D8D1-AE32-D122-AC78-66513237D6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722E1D92-90D7-C67C-70F7-16F2ABED2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>
                  <a:extLst>
                    <a:ext uri="{FF2B5EF4-FFF2-40B4-BE49-F238E27FC236}">
                      <a16:creationId xmlns:a16="http://schemas.microsoft.com/office/drawing/2014/main" id="{8B18729D-E812-4F69-3445-69DCA2D72290}"/>
                    </a:ext>
                  </a:extLst>
                </p:cNvPr>
                <p:cNvGrpSpPr/>
                <p:nvPr/>
              </p:nvGrpSpPr>
              <p:grpSpPr>
                <a:xfrm>
                  <a:off x="72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43346C2F-C5B3-1E40-5C60-C6AA2ADC9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FEA1778D-C62A-E624-E326-6C33ECD27D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74658A01-E0F4-AEC9-3A48-34691189AA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89108A31-2D4D-4018-0856-2364190555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AA49E69A-8F09-5364-203E-38150C75B6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1A121591-C7DF-4F29-CFE6-768421F53B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AF8CAD6A-8DA0-D921-1277-3E7D0D389E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FA5B83F6-C118-CC6D-FC5D-6D3F81FDFC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0883CB0F-BB0D-A0FD-FD62-A677693D23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5FC7737F-A25B-0B29-7E95-1496ED8DA887}"/>
                    </a:ext>
                  </a:extLst>
                </p:cNvPr>
                <p:cNvGrpSpPr/>
                <p:nvPr/>
              </p:nvGrpSpPr>
              <p:grpSpPr>
                <a:xfrm>
                  <a:off x="79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9BF207A1-67A0-2942-F09C-7EC52B9AE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4DDC3E62-A1A7-AF4F-D085-8BD44FD7F2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>
                    <a:extLst>
                      <a:ext uri="{FF2B5EF4-FFF2-40B4-BE49-F238E27FC236}">
                        <a16:creationId xmlns:a16="http://schemas.microsoft.com/office/drawing/2014/main" id="{BE49B87D-A3B6-0643-ABFD-221747C8D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>
                    <a:extLst>
                      <a:ext uri="{FF2B5EF4-FFF2-40B4-BE49-F238E27FC236}">
                        <a16:creationId xmlns:a16="http://schemas.microsoft.com/office/drawing/2014/main" id="{AC70963A-A13F-0689-CB24-C2485FE3FF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>
                    <a:extLst>
                      <a:ext uri="{FF2B5EF4-FFF2-40B4-BE49-F238E27FC236}">
                        <a16:creationId xmlns:a16="http://schemas.microsoft.com/office/drawing/2014/main" id="{8BC0172E-2DBE-C972-9333-0B455EF64D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85CCC794-5BF8-0397-4A1F-8FDF21023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CDAF6280-A09D-5C84-960C-6F4CF2BFF3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89A84540-BAA6-1E9F-6C36-D077E6F11A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직선 연결선 216">
                    <a:extLst>
                      <a:ext uri="{FF2B5EF4-FFF2-40B4-BE49-F238E27FC236}">
                        <a16:creationId xmlns:a16="http://schemas.microsoft.com/office/drawing/2014/main" id="{9BF4F4D3-893C-6327-FEB3-13B5FF2CB6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B4A483F0-7F43-1210-F017-0D7938B251CB}"/>
                    </a:ext>
                  </a:extLst>
                </p:cNvPr>
                <p:cNvGrpSpPr/>
                <p:nvPr/>
              </p:nvGrpSpPr>
              <p:grpSpPr>
                <a:xfrm>
                  <a:off x="86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19" name="직선 연결선 218">
                    <a:extLst>
                      <a:ext uri="{FF2B5EF4-FFF2-40B4-BE49-F238E27FC236}">
                        <a16:creationId xmlns:a16="http://schemas.microsoft.com/office/drawing/2014/main" id="{194B9613-0AF2-7BB0-E681-1AA5039D95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직선 연결선 219">
                    <a:extLst>
                      <a:ext uri="{FF2B5EF4-FFF2-40B4-BE49-F238E27FC236}">
                        <a16:creationId xmlns:a16="http://schemas.microsoft.com/office/drawing/2014/main" id="{9C161DB3-8575-7A63-5630-A2F153701C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직선 연결선 220">
                    <a:extLst>
                      <a:ext uri="{FF2B5EF4-FFF2-40B4-BE49-F238E27FC236}">
                        <a16:creationId xmlns:a16="http://schemas.microsoft.com/office/drawing/2014/main" id="{D4D3E57A-9DD7-5EA7-7609-052A13D107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직선 연결선 221">
                    <a:extLst>
                      <a:ext uri="{FF2B5EF4-FFF2-40B4-BE49-F238E27FC236}">
                        <a16:creationId xmlns:a16="http://schemas.microsoft.com/office/drawing/2014/main" id="{FFF7430B-E3EE-CA07-1518-46ABC78B5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D58C32AA-E463-1843-9EEC-2E4EDE38E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직선 연결선 223">
                    <a:extLst>
                      <a:ext uri="{FF2B5EF4-FFF2-40B4-BE49-F238E27FC236}">
                        <a16:creationId xmlns:a16="http://schemas.microsoft.com/office/drawing/2014/main" id="{04075381-E075-BD98-93BC-89544D2505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C20CB655-F37A-4BDD-54EB-EC5AE198E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508E4418-4A24-F676-7CB6-31A28712C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직선 연결선 226">
                    <a:extLst>
                      <a:ext uri="{FF2B5EF4-FFF2-40B4-BE49-F238E27FC236}">
                        <a16:creationId xmlns:a16="http://schemas.microsoft.com/office/drawing/2014/main" id="{C3207E61-2D78-51DB-D52A-8468B3DBF0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30AF81B7-1B3A-E7C6-96A0-DEA63A2D508C}"/>
                    </a:ext>
                  </a:extLst>
                </p:cNvPr>
                <p:cNvGrpSpPr/>
                <p:nvPr/>
              </p:nvGrpSpPr>
              <p:grpSpPr>
                <a:xfrm>
                  <a:off x="93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29" name="직선 연결선 228">
                    <a:extLst>
                      <a:ext uri="{FF2B5EF4-FFF2-40B4-BE49-F238E27FC236}">
                        <a16:creationId xmlns:a16="http://schemas.microsoft.com/office/drawing/2014/main" id="{2AF7248E-A9E7-75A6-4F06-2670A705D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 229">
                    <a:extLst>
                      <a:ext uri="{FF2B5EF4-FFF2-40B4-BE49-F238E27FC236}">
                        <a16:creationId xmlns:a16="http://schemas.microsoft.com/office/drawing/2014/main" id="{6348EA9C-D195-D216-7B8B-ADD26D2E83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77780EA8-8872-EB8C-0077-D15376E428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 231">
                    <a:extLst>
                      <a:ext uri="{FF2B5EF4-FFF2-40B4-BE49-F238E27FC236}">
                        <a16:creationId xmlns:a16="http://schemas.microsoft.com/office/drawing/2014/main" id="{1CFD193E-6367-EA10-A1E1-3A20698721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F7593F24-2BE6-5F22-9340-D79C02ED8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66F621F2-A7C3-93B5-69E8-CD2159543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CB8FC7A6-476E-D515-5CFA-3BF44D3597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직선 연결선 235">
                    <a:extLst>
                      <a:ext uri="{FF2B5EF4-FFF2-40B4-BE49-F238E27FC236}">
                        <a16:creationId xmlns:a16="http://schemas.microsoft.com/office/drawing/2014/main" id="{E6511C02-98B9-4224-57A1-D0D32B969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143CEC52-F5DC-123B-226A-37791ED33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423119EA-09F8-620B-3CC8-B03D958E9F26}"/>
                    </a:ext>
                  </a:extLst>
                </p:cNvPr>
                <p:cNvGrpSpPr/>
                <p:nvPr/>
              </p:nvGrpSpPr>
              <p:grpSpPr>
                <a:xfrm>
                  <a:off x="100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FB187E88-0F1C-DC1A-8414-6F9E334DC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12378345-8672-3965-DB38-22AFB77DC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017AF1FA-18DF-8F98-97D5-F979423F1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>
                    <a:extLst>
                      <a:ext uri="{FF2B5EF4-FFF2-40B4-BE49-F238E27FC236}">
                        <a16:creationId xmlns:a16="http://schemas.microsoft.com/office/drawing/2014/main" id="{3ED24A9E-90F8-4BBB-B602-CB408809D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CEE77034-4E6C-5CB1-E87B-6A61AC798C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D84AC48D-BA44-5A81-D388-DAD53630B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D17EB4E9-80D5-6133-AAC4-F5AC0D8A2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4C319D5B-6623-E2F2-200E-EB5E032DDA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C6E0C8B7-84DE-1F92-B3D4-7F06B97BD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그룹 247">
                  <a:extLst>
                    <a:ext uri="{FF2B5EF4-FFF2-40B4-BE49-F238E27FC236}">
                      <a16:creationId xmlns:a16="http://schemas.microsoft.com/office/drawing/2014/main" id="{0553E36A-09CA-0F22-870F-0F6455500D56}"/>
                    </a:ext>
                  </a:extLst>
                </p:cNvPr>
                <p:cNvGrpSpPr/>
                <p:nvPr/>
              </p:nvGrpSpPr>
              <p:grpSpPr>
                <a:xfrm>
                  <a:off x="108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7ECCB602-1A88-E0D8-A6B4-71E1C7D64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9457822B-902A-DB45-B25A-03F1016F6D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16A92895-854D-3FE6-CDD8-81FE7030A4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1F5F7AF3-CCC2-EB88-27FD-93EC53676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4F319424-E042-96BE-3E06-2AFBA76A87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AC311FB3-9503-D169-A803-060C54345C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29C6E055-CBA2-60F7-9AFC-A49FD3C43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D4A5510B-8A98-B63E-AEE5-5C642F23F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6F011D5E-14A6-B5C9-904D-A615282866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E490816-28C9-FFF5-CED3-F6C87D77995F}"/>
                  </a:ext>
                </a:extLst>
              </p:cNvPr>
              <p:cNvSpPr/>
              <p:nvPr/>
            </p:nvSpPr>
            <p:spPr>
              <a:xfrm>
                <a:off x="142555" y="830173"/>
                <a:ext cx="11422709" cy="28740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7DE9B1C3-6EA9-14BA-DF55-A782ED58E05A}"/>
                </a:ext>
              </a:extLst>
            </p:cNvPr>
            <p:cNvGrpSpPr/>
            <p:nvPr/>
          </p:nvGrpSpPr>
          <p:grpSpPr>
            <a:xfrm>
              <a:off x="110320" y="645809"/>
              <a:ext cx="11851153" cy="242074"/>
              <a:chOff x="161608" y="1076403"/>
              <a:chExt cx="11205088" cy="340884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1F66FFC-3E58-37C2-D44A-563F47388D9D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87961DC5-227D-BE99-7434-B92F8E32C711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27AD1092-53EE-CC2E-C9EF-81C3243D9D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BB6AA76-0F51-BD99-6D0F-DC4EADF19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1F3E99B2-A70D-E965-FE28-5AC48CCD0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38102F8-13B7-B1AD-10D2-6D602CC8D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BABFC9F0-7441-4BE3-008E-E93431D3A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2C70E51F-73C9-7894-0C56-662697D44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DB467B67-75AB-F7D2-480B-7CEFE05708BF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685BF7A-47AC-1514-262A-B7E439928785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23FC0E23-3C75-00FE-EC2B-4CEAD1161E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3847B0-3C19-98BB-23AF-36AE29E05889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FF26251-7E50-DCD5-553C-241A79AEBB07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A020004A-5782-F9A5-8D0A-D2236B51346E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C7AE967-B21D-145E-1C72-E7BB79248FA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CB608B-60C7-722E-B4AB-7432A4A1AD6E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BDFEF37-0FC3-E6C6-57F7-8F3517843CD2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3038198-9BE3-BCBF-D64C-10E9A55114A0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 fontScale="92500" lnSpcReduction="20000"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D1EC2E7A-984C-2C01-0072-F0351EE7E15A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9FA1D8B7-B121-E0EB-ADAC-1EF1AB1E6736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42C71F21-E10B-175B-68B6-DB8F861DEB8A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D77A1704-64C0-D685-96EF-B492EDD1195E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01C565E3-E5BD-6AB6-A46B-ADE06800C590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0D96B9E-6CA4-0FC4-182A-19D07A439253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B137F742-CACB-3DA3-B26C-34F02273C63F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ED3D2E1-1481-4442-AC56-DA042A80B348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894A402B-C569-F21B-D008-D5BFCD320020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D26C49E2-87BC-9C76-F33C-9ADD7924A965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F20203E9-8A19-1738-7268-3264F703C49F}"/>
              </a:ext>
            </a:extLst>
          </p:cNvPr>
          <p:cNvSpPr txBox="1"/>
          <p:nvPr/>
        </p:nvSpPr>
        <p:spPr>
          <a:xfrm>
            <a:off x="5802338" y="1208298"/>
            <a:ext cx="105116" cy="7649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 fontScale="92500" lnSpcReduction="20000"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75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360C52-CA49-0296-4D2A-CBB028871F12}"/>
              </a:ext>
            </a:extLst>
          </p:cNvPr>
          <p:cNvSpPr txBox="1"/>
          <p:nvPr/>
        </p:nvSpPr>
        <p:spPr>
          <a:xfrm>
            <a:off x="8075791" y="1208299"/>
            <a:ext cx="157676" cy="7649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 fontScale="92500" lnSpcReduction="20000"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105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86EE5E-7BDD-8A0F-E581-4E92D915B46A}"/>
              </a:ext>
            </a:extLst>
          </p:cNvPr>
          <p:cNvGrpSpPr/>
          <p:nvPr/>
        </p:nvGrpSpPr>
        <p:grpSpPr>
          <a:xfrm>
            <a:off x="142560" y="1287868"/>
            <a:ext cx="1523031" cy="83836"/>
            <a:chOff x="192089" y="2137940"/>
            <a:chExt cx="1440003" cy="118057"/>
          </a:xfrm>
        </p:grpSpPr>
        <p:sp>
          <p:nvSpPr>
            <p:cNvPr id="449" name="사다리꼴 448">
              <a:extLst>
                <a:ext uri="{FF2B5EF4-FFF2-40B4-BE49-F238E27FC236}">
                  <a16:creationId xmlns:a16="http://schemas.microsoft.com/office/drawing/2014/main" id="{46B11F61-3244-2133-5176-41FDDDB29221}"/>
                </a:ext>
              </a:extLst>
            </p:cNvPr>
            <p:cNvSpPr/>
            <p:nvPr/>
          </p:nvSpPr>
          <p:spPr>
            <a:xfrm rot="16200000">
              <a:off x="961129" y="1585033"/>
              <a:ext cx="118056" cy="1223871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/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A7F7B6EC-AB4B-2AF2-33AE-2EC3BAD1CB55}"/>
                </a:ext>
              </a:extLst>
            </p:cNvPr>
            <p:cNvGrpSpPr/>
            <p:nvPr/>
          </p:nvGrpSpPr>
          <p:grpSpPr>
            <a:xfrm>
              <a:off x="192089" y="2137940"/>
              <a:ext cx="216129" cy="118057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406" name="이등변 삼각형 405">
                <a:extLst>
                  <a:ext uri="{FF2B5EF4-FFF2-40B4-BE49-F238E27FC236}">
                    <a16:creationId xmlns:a16="http://schemas.microsoft.com/office/drawing/2014/main" id="{4A42615B-AC5C-A872-B68F-B88BCCA74DC7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801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A1DC33A2-944E-BF40-41BB-6279EDFEFFA5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 fontScale="77500" lnSpcReduction="20000"/>
              </a:bodyPr>
              <a:lstStyle/>
              <a:p>
                <a:pPr algn="ctr"/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51DB062-7E83-F09E-D04A-A2F713CEC704}"/>
              </a:ext>
            </a:extLst>
          </p:cNvPr>
          <p:cNvGrpSpPr/>
          <p:nvPr/>
        </p:nvGrpSpPr>
        <p:grpSpPr>
          <a:xfrm>
            <a:off x="142556" y="2962067"/>
            <a:ext cx="11307540" cy="138499"/>
            <a:chOff x="192088" y="2238085"/>
            <a:chExt cx="11316357" cy="195033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3FF72AD-FF08-31B8-0154-DCA08F165C2C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192088" y="2335602"/>
              <a:ext cx="10800000" cy="0"/>
            </a:xfrm>
            <a:prstGeom prst="straightConnector1">
              <a:avLst/>
            </a:prstGeom>
            <a:ln w="952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9A88926-7AB1-C164-5738-38CCB4196A12}"/>
                </a:ext>
              </a:extLst>
            </p:cNvPr>
            <p:cNvSpPr txBox="1"/>
            <p:nvPr/>
          </p:nvSpPr>
          <p:spPr>
            <a:xfrm>
              <a:off x="10992088" y="2238085"/>
              <a:ext cx="516357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7" name="직사각형 261">
            <a:extLst>
              <a:ext uri="{FF2B5EF4-FFF2-40B4-BE49-F238E27FC236}">
                <a16:creationId xmlns:a16="http://schemas.microsoft.com/office/drawing/2014/main" id="{85AFBB46-9DCD-907A-CEFC-375A0672A67D}"/>
              </a:ext>
            </a:extLst>
          </p:cNvPr>
          <p:cNvSpPr/>
          <p:nvPr/>
        </p:nvSpPr>
        <p:spPr>
          <a:xfrm>
            <a:off x="142556" y="2929056"/>
            <a:ext cx="7554110" cy="204518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</a:p>
        </p:txBody>
      </p: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64FDFDBA-86D5-C2AE-A3B6-3EE6D13DB814}"/>
              </a:ext>
            </a:extLst>
          </p:cNvPr>
          <p:cNvGrpSpPr/>
          <p:nvPr/>
        </p:nvGrpSpPr>
        <p:grpSpPr>
          <a:xfrm>
            <a:off x="142561" y="2097954"/>
            <a:ext cx="11813363" cy="204518"/>
            <a:chOff x="192088" y="2879423"/>
            <a:chExt cx="11822570" cy="288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2729969-6897-61DA-743E-2FE4A8B70625}"/>
                </a:ext>
              </a:extLst>
            </p:cNvPr>
            <p:cNvGrpSpPr/>
            <p:nvPr/>
          </p:nvGrpSpPr>
          <p:grpSpPr>
            <a:xfrm>
              <a:off x="192088" y="2925908"/>
              <a:ext cx="11822570" cy="195033"/>
              <a:chOff x="192088" y="2689469"/>
              <a:chExt cx="11822570" cy="195033"/>
            </a:xfrm>
          </p:grpSpPr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93397D8D-0C2E-6ED6-DAFA-C414381D469F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 flipV="1">
                <a:off x="192088" y="2786986"/>
                <a:ext cx="10799998" cy="1"/>
              </a:xfrm>
              <a:prstGeom prst="straightConnector1">
                <a:avLst/>
              </a:prstGeom>
              <a:ln w="9525">
                <a:solidFill>
                  <a:schemeClr val="accent4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3C1BCD2-0EED-6AA4-7CB1-8689D123C4D4}"/>
                  </a:ext>
                </a:extLst>
              </p:cNvPr>
              <p:cNvSpPr txBox="1"/>
              <p:nvPr/>
            </p:nvSpPr>
            <p:spPr>
              <a:xfrm>
                <a:off x="10992086" y="2689469"/>
                <a:ext cx="1022572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비주얼 이펙트</a:t>
                </a:r>
                <a:r>
                  <a:rPr lang="en-US" altLang="ko-KR" sz="900" b="1" dirty="0">
                    <a:solidFill>
                      <a:srgbClr val="00B0F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(VFX)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8657310-A3D5-AB7D-BEDC-F24A722D442D}"/>
                </a:ext>
              </a:extLst>
            </p:cNvPr>
            <p:cNvGrpSpPr/>
            <p:nvPr/>
          </p:nvGrpSpPr>
          <p:grpSpPr>
            <a:xfrm>
              <a:off x="1920088" y="2879423"/>
              <a:ext cx="9071994" cy="288000"/>
              <a:chOff x="1920088" y="3209942"/>
              <a:chExt cx="9071994" cy="288000"/>
            </a:xfrm>
          </p:grpSpPr>
          <p:sp>
            <p:nvSpPr>
              <p:cNvPr id="127" name="화살표: 오각형 126">
                <a:extLst>
                  <a:ext uri="{FF2B5EF4-FFF2-40B4-BE49-F238E27FC236}">
                    <a16:creationId xmlns:a16="http://schemas.microsoft.com/office/drawing/2014/main" id="{8B3A1BFB-9631-9637-D8D2-15F3232DACDA}"/>
                  </a:ext>
                </a:extLst>
              </p:cNvPr>
              <p:cNvSpPr/>
              <p:nvPr/>
            </p:nvSpPr>
            <p:spPr>
              <a:xfrm>
                <a:off x="7750400" y="3209942"/>
                <a:ext cx="3241682" cy="28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창이 꽂힌 위치에서 발생하는 폭발</a:t>
                </a:r>
              </a:p>
            </p:txBody>
          </p:sp>
          <p:sp>
            <p:nvSpPr>
              <p:cNvPr id="132" name="화살표: 오각형 131">
                <a:extLst>
                  <a:ext uri="{FF2B5EF4-FFF2-40B4-BE49-F238E27FC236}">
                    <a16:creationId xmlns:a16="http://schemas.microsoft.com/office/drawing/2014/main" id="{8F5C0485-11D7-CE9E-24D3-E21A94474493}"/>
                  </a:ext>
                </a:extLst>
              </p:cNvPr>
              <p:cNvSpPr/>
              <p:nvPr/>
            </p:nvSpPr>
            <p:spPr>
              <a:xfrm>
                <a:off x="1920088" y="3209942"/>
                <a:ext cx="432000" cy="28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파동 </a:t>
                </a:r>
                <a:endParaRPr lang="en-US" altLang="ko-KR" sz="900" dirty="0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4" name="화살표: 오각형 133">
                <a:extLst>
                  <a:ext uri="{FF2B5EF4-FFF2-40B4-BE49-F238E27FC236}">
                    <a16:creationId xmlns:a16="http://schemas.microsoft.com/office/drawing/2014/main" id="{A25F71A8-AA24-0042-FFE9-66E93E16969E}"/>
                  </a:ext>
                </a:extLst>
              </p:cNvPr>
              <p:cNvSpPr/>
              <p:nvPr/>
            </p:nvSpPr>
            <p:spPr>
              <a:xfrm>
                <a:off x="2352088" y="3209942"/>
                <a:ext cx="3240000" cy="28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형태로 축적되는 에너지</a:t>
                </a:r>
              </a:p>
            </p:txBody>
          </p:sp>
          <p:sp>
            <p:nvSpPr>
              <p:cNvPr id="145" name="화살표: 오각형 144">
                <a:extLst>
                  <a:ext uri="{FF2B5EF4-FFF2-40B4-BE49-F238E27FC236}">
                    <a16:creationId xmlns:a16="http://schemas.microsoft.com/office/drawing/2014/main" id="{00FA4D0A-4514-7D71-99D1-9DFE34F18FFC}"/>
                  </a:ext>
                </a:extLst>
              </p:cNvPr>
              <p:cNvSpPr/>
              <p:nvPr/>
            </p:nvSpPr>
            <p:spPr>
              <a:xfrm>
                <a:off x="5592088" y="3209942"/>
                <a:ext cx="2160000" cy="28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지점으로 날아가 꽂히는 창</a:t>
                </a:r>
              </a:p>
            </p:txBody>
          </p: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7A64287-6B20-D8FF-D28C-D815F174B3E2}"/>
              </a:ext>
            </a:extLst>
          </p:cNvPr>
          <p:cNvSpPr txBox="1"/>
          <p:nvPr/>
        </p:nvSpPr>
        <p:spPr>
          <a:xfrm>
            <a:off x="1819677" y="2315099"/>
            <a:ext cx="99309" cy="7649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 fontScale="92500" lnSpcReduction="20000"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24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BE21F4A-6135-CB40-77F1-4104337B0FBB}"/>
              </a:ext>
            </a:extLst>
          </p:cNvPr>
          <p:cNvGrpSpPr/>
          <p:nvPr/>
        </p:nvGrpSpPr>
        <p:grpSpPr>
          <a:xfrm>
            <a:off x="142555" y="2546532"/>
            <a:ext cx="11795190" cy="138500"/>
            <a:chOff x="192088" y="3182595"/>
            <a:chExt cx="11804385" cy="195033"/>
          </a:xfrm>
        </p:grpSpPr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15BB5B9-B3CC-769C-9A0A-94AC55533F35}"/>
                </a:ext>
              </a:extLst>
            </p:cNvPr>
            <p:cNvSpPr txBox="1"/>
            <p:nvPr/>
          </p:nvSpPr>
          <p:spPr>
            <a:xfrm>
              <a:off x="10992088" y="3182595"/>
              <a:ext cx="1004385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타격 지점</a:t>
              </a:r>
              <a:r>
                <a:rPr lang="en-US" altLang="ko-KR" sz="9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(+ 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피격 처리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10" name="직선 화살표 연결선 309">
              <a:extLst>
                <a:ext uri="{FF2B5EF4-FFF2-40B4-BE49-F238E27FC236}">
                  <a16:creationId xmlns:a16="http://schemas.microsoft.com/office/drawing/2014/main" id="{AC0E1782-3604-E2D0-400A-FD9E60641A7A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 flipV="1">
              <a:off x="192088" y="3280112"/>
              <a:ext cx="10800000" cy="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87EECDD-2469-3D4A-480F-14E1BCC9206E}"/>
              </a:ext>
            </a:extLst>
          </p:cNvPr>
          <p:cNvGrpSpPr/>
          <p:nvPr/>
        </p:nvGrpSpPr>
        <p:grpSpPr>
          <a:xfrm>
            <a:off x="6432058" y="2524402"/>
            <a:ext cx="3624476" cy="273137"/>
            <a:chOff x="6416351" y="5337822"/>
            <a:chExt cx="3627301" cy="38462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E3F0AB15-4DE3-79F2-E5A5-21EF555F8357}"/>
                </a:ext>
              </a:extLst>
            </p:cNvPr>
            <p:cNvGrpSpPr/>
            <p:nvPr/>
          </p:nvGrpSpPr>
          <p:grpSpPr>
            <a:xfrm>
              <a:off x="6416351" y="5337822"/>
              <a:ext cx="784480" cy="324065"/>
              <a:chOff x="6416351" y="3200915"/>
              <a:chExt cx="784480" cy="324065"/>
            </a:xfrm>
          </p:grpSpPr>
          <p:sp>
            <p:nvSpPr>
              <p:cNvPr id="303" name="이등변 삼각형 302">
                <a:extLst>
                  <a:ext uri="{FF2B5EF4-FFF2-40B4-BE49-F238E27FC236}">
                    <a16:creationId xmlns:a16="http://schemas.microsoft.com/office/drawing/2014/main" id="{DDE5DA7B-2CEA-3A7C-BFA8-A0858B68930D}"/>
                  </a:ext>
                </a:extLst>
              </p:cNvPr>
              <p:cNvSpPr/>
              <p:nvPr/>
            </p:nvSpPr>
            <p:spPr>
              <a:xfrm rot="10800000">
                <a:off x="6753675" y="320091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7" name="직사각형 262">
                <a:extLst>
                  <a:ext uri="{FF2B5EF4-FFF2-40B4-BE49-F238E27FC236}">
                    <a16:creationId xmlns:a16="http://schemas.microsoft.com/office/drawing/2014/main" id="{26F84423-9F58-F6BC-30CE-48F75C384FE5}"/>
                  </a:ext>
                </a:extLst>
              </p:cNvPr>
              <p:cNvSpPr/>
              <p:nvPr/>
            </p:nvSpPr>
            <p:spPr>
              <a:xfrm>
                <a:off x="6416351" y="3351436"/>
                <a:ext cx="784480" cy="17354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투사체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</a:t>
                </a:r>
                <a:r>
                  <a:rPr lang="en-US" altLang="ko-KR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801" dirty="0">
                    <a:ln w="31750">
                      <a:noFill/>
                    </a:ln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충돌 시</a:t>
                </a: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9C304AC8-6A0E-5029-CE2F-61DC373EC8FD}"/>
                </a:ext>
              </a:extLst>
            </p:cNvPr>
            <p:cNvGrpSpPr/>
            <p:nvPr/>
          </p:nvGrpSpPr>
          <p:grpSpPr>
            <a:xfrm>
              <a:off x="7502471" y="5337822"/>
              <a:ext cx="2541181" cy="384627"/>
              <a:chOff x="7502471" y="3170435"/>
              <a:chExt cx="2541181" cy="384627"/>
            </a:xfrm>
          </p:grpSpPr>
          <p:sp>
            <p:nvSpPr>
              <p:cNvPr id="260" name="이등변 삼각형 259">
                <a:extLst>
                  <a:ext uri="{FF2B5EF4-FFF2-40B4-BE49-F238E27FC236}">
                    <a16:creationId xmlns:a16="http://schemas.microsoft.com/office/drawing/2014/main" id="{25B568DA-DD68-D532-F043-F3445F493BED}"/>
                  </a:ext>
                </a:extLst>
              </p:cNvPr>
              <p:cNvSpPr/>
              <p:nvPr/>
            </p:nvSpPr>
            <p:spPr>
              <a:xfrm rot="10800000">
                <a:off x="7620533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1" name="이등변 삼각형 260">
                <a:extLst>
                  <a:ext uri="{FF2B5EF4-FFF2-40B4-BE49-F238E27FC236}">
                    <a16:creationId xmlns:a16="http://schemas.microsoft.com/office/drawing/2014/main" id="{E06572AC-2856-D97D-92C6-B121C5C8E891}"/>
                  </a:ext>
                </a:extLst>
              </p:cNvPr>
              <p:cNvSpPr/>
              <p:nvPr/>
            </p:nvSpPr>
            <p:spPr>
              <a:xfrm rot="10800000">
                <a:off x="8052330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3" name="이등변 삼각형 262">
                <a:extLst>
                  <a:ext uri="{FF2B5EF4-FFF2-40B4-BE49-F238E27FC236}">
                    <a16:creationId xmlns:a16="http://schemas.microsoft.com/office/drawing/2014/main" id="{F7123B8A-9017-422E-7B80-603B0F009524}"/>
                  </a:ext>
                </a:extLst>
              </p:cNvPr>
              <p:cNvSpPr/>
              <p:nvPr/>
            </p:nvSpPr>
            <p:spPr>
              <a:xfrm rot="10800000">
                <a:off x="8484127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0" name="이등변 삼각형 279">
                <a:extLst>
                  <a:ext uri="{FF2B5EF4-FFF2-40B4-BE49-F238E27FC236}">
                    <a16:creationId xmlns:a16="http://schemas.microsoft.com/office/drawing/2014/main" id="{32001201-ECA7-2409-850D-462BCEE4DB3C}"/>
                  </a:ext>
                </a:extLst>
              </p:cNvPr>
              <p:cNvSpPr/>
              <p:nvPr/>
            </p:nvSpPr>
            <p:spPr>
              <a:xfrm rot="10800000">
                <a:off x="9347721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1" name="이등변 삼각형 280">
                <a:extLst>
                  <a:ext uri="{FF2B5EF4-FFF2-40B4-BE49-F238E27FC236}">
                    <a16:creationId xmlns:a16="http://schemas.microsoft.com/office/drawing/2014/main" id="{7787BC46-D1AC-ECA0-27F0-42AF620AF60C}"/>
                  </a:ext>
                </a:extLst>
              </p:cNvPr>
              <p:cNvSpPr/>
              <p:nvPr/>
            </p:nvSpPr>
            <p:spPr>
              <a:xfrm rot="10800000">
                <a:off x="9779516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2" name="이등변 삼각형 281">
                <a:extLst>
                  <a:ext uri="{FF2B5EF4-FFF2-40B4-BE49-F238E27FC236}">
                    <a16:creationId xmlns:a16="http://schemas.microsoft.com/office/drawing/2014/main" id="{C6066C29-2E54-F599-330D-7A531A203D3C}"/>
                  </a:ext>
                </a:extLst>
              </p:cNvPr>
              <p:cNvSpPr/>
              <p:nvPr/>
            </p:nvSpPr>
            <p:spPr>
              <a:xfrm rot="10800000">
                <a:off x="8915924" y="3170435"/>
                <a:ext cx="121650" cy="123428"/>
              </a:xfrm>
              <a:prstGeom prst="triangle">
                <a:avLst/>
              </a:prstGeom>
              <a:solidFill>
                <a:srgbClr val="FFD1D1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/>
              <a:p>
                <a:pPr algn="ctr"/>
                <a:endParaRPr lang="ko-KR" altLang="en-US" sz="1799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10703BC6-BE33-F3FD-347D-07A4EB72E96D}"/>
                  </a:ext>
                </a:extLst>
              </p:cNvPr>
              <p:cNvGrpSpPr/>
              <p:nvPr/>
            </p:nvGrpSpPr>
            <p:grpSpPr>
              <a:xfrm>
                <a:off x="7681375" y="3337343"/>
                <a:ext cx="1728000" cy="217707"/>
                <a:chOff x="7681375" y="3401972"/>
                <a:chExt cx="1728000" cy="217707"/>
              </a:xfrm>
            </p:grpSpPr>
            <p:sp>
              <p:nvSpPr>
                <p:cNvPr id="293" name="왼쪽 대괄호 292">
                  <a:extLst>
                    <a:ext uri="{FF2B5EF4-FFF2-40B4-BE49-F238E27FC236}">
                      <a16:creationId xmlns:a16="http://schemas.microsoft.com/office/drawing/2014/main" id="{A343544F-C9D7-239D-7F0A-104C2C33C15B}"/>
                    </a:ext>
                  </a:extLst>
                </p:cNvPr>
                <p:cNvSpPr/>
                <p:nvPr/>
              </p:nvSpPr>
              <p:spPr>
                <a:xfrm rot="16200000">
                  <a:off x="8498575" y="2584772"/>
                  <a:ext cx="93600" cy="1728000"/>
                </a:xfrm>
                <a:prstGeom prst="leftBracket">
                  <a:avLst>
                    <a:gd name="adj" fmla="val 0"/>
                  </a:avLst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sz="1799"/>
                </a:p>
              </p:txBody>
            </p:sp>
            <p:sp>
              <p:nvSpPr>
                <p:cNvPr id="294" name="직사각형 262">
                  <a:extLst>
                    <a:ext uri="{FF2B5EF4-FFF2-40B4-BE49-F238E27FC236}">
                      <a16:creationId xmlns:a16="http://schemas.microsoft.com/office/drawing/2014/main" id="{3F7BAA41-3B73-AE94-EC19-1B69D5FD475D}"/>
                    </a:ext>
                  </a:extLst>
                </p:cNvPr>
                <p:cNvSpPr/>
                <p:nvPr/>
              </p:nvSpPr>
              <p:spPr>
                <a:xfrm>
                  <a:off x="8459936" y="3446135"/>
                  <a:ext cx="18930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경직</a:t>
                  </a: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CFAFB78F-96E3-AA0A-4512-60D6757719F1}"/>
                  </a:ext>
                </a:extLst>
              </p:cNvPr>
              <p:cNvGrpSpPr/>
              <p:nvPr/>
            </p:nvGrpSpPr>
            <p:grpSpPr>
              <a:xfrm>
                <a:off x="9636171" y="3337342"/>
                <a:ext cx="407481" cy="217720"/>
                <a:chOff x="9636171" y="3401971"/>
                <a:chExt cx="407481" cy="217720"/>
              </a:xfrm>
            </p:grpSpPr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92F63F1C-8380-DFD8-DB6C-2D397DCB2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1787" y="3401971"/>
                  <a:ext cx="0" cy="93600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직사각형 262">
                  <a:extLst>
                    <a:ext uri="{FF2B5EF4-FFF2-40B4-BE49-F238E27FC236}">
                      <a16:creationId xmlns:a16="http://schemas.microsoft.com/office/drawing/2014/main" id="{307B9855-BD2F-0BDF-D5CD-2476A1DE09C9}"/>
                    </a:ext>
                  </a:extLst>
                </p:cNvPr>
                <p:cNvSpPr/>
                <p:nvPr/>
              </p:nvSpPr>
              <p:spPr>
                <a:xfrm>
                  <a:off x="9636171" y="3446147"/>
                  <a:ext cx="407481" cy="1735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ln w="317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피격 이상</a:t>
                  </a:r>
                </a:p>
              </p:txBody>
            </p: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633BFE59-D466-2273-E458-BF67237EBCE3}"/>
                  </a:ext>
                </a:extLst>
              </p:cNvPr>
              <p:cNvSpPr txBox="1"/>
              <p:nvPr/>
            </p:nvSpPr>
            <p:spPr>
              <a:xfrm>
                <a:off x="7502471" y="3325030"/>
                <a:ext cx="149196" cy="1516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105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F72F0-A0D3-8641-CEA1-17EE2292D972}"/>
              </a:ext>
            </a:extLst>
          </p:cNvPr>
          <p:cNvGrpSpPr/>
          <p:nvPr/>
        </p:nvGrpSpPr>
        <p:grpSpPr>
          <a:xfrm>
            <a:off x="142558" y="3377632"/>
            <a:ext cx="11879997" cy="138499"/>
            <a:chOff x="192088" y="3552804"/>
            <a:chExt cx="11889259" cy="195033"/>
          </a:xfrm>
        </p:grpSpPr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A5C53380-F78D-CF28-9290-7F22A3304658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192088" y="3650318"/>
              <a:ext cx="10800000" cy="3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670767-F7C8-F962-42E1-5E23A2D6261D}"/>
                </a:ext>
              </a:extLst>
            </p:cNvPr>
            <p:cNvSpPr txBox="1"/>
            <p:nvPr/>
          </p:nvSpPr>
          <p:spPr>
            <a:xfrm>
              <a:off x="10992088" y="3552804"/>
              <a:ext cx="1089259" cy="195033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발동 지점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65" name="그룹 464">
            <a:extLst>
              <a:ext uri="{FF2B5EF4-FFF2-40B4-BE49-F238E27FC236}">
                <a16:creationId xmlns:a16="http://schemas.microsoft.com/office/drawing/2014/main" id="{34CAFC31-15D5-9E3A-0097-9159DF755D8F}"/>
              </a:ext>
            </a:extLst>
          </p:cNvPr>
          <p:cNvGrpSpPr/>
          <p:nvPr/>
        </p:nvGrpSpPr>
        <p:grpSpPr>
          <a:xfrm>
            <a:off x="142555" y="1682406"/>
            <a:ext cx="11537736" cy="204518"/>
            <a:chOff x="192088" y="2294247"/>
            <a:chExt cx="11546731" cy="288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8093C1-16E4-DC56-8320-798892AE5C50}"/>
                </a:ext>
              </a:extLst>
            </p:cNvPr>
            <p:cNvGrpSpPr/>
            <p:nvPr/>
          </p:nvGrpSpPr>
          <p:grpSpPr>
            <a:xfrm>
              <a:off x="192088" y="2340731"/>
              <a:ext cx="11546731" cy="195033"/>
              <a:chOff x="192088" y="1860780"/>
              <a:chExt cx="11546731" cy="19503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12F357B-8354-9F23-3B5F-AAC330712640}"/>
                  </a:ext>
                </a:extLst>
              </p:cNvPr>
              <p:cNvCxnSpPr>
                <a:cxnSpLocks/>
                <a:endCxn id="16" idx="1"/>
              </p:cNvCxnSpPr>
              <p:nvPr/>
            </p:nvCxnSpPr>
            <p:spPr>
              <a:xfrm>
                <a:off x="192088" y="1958297"/>
                <a:ext cx="10800001" cy="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2A6E61-B5F6-DAA1-0D85-92EB0F5DCEB8}"/>
                  </a:ext>
                </a:extLst>
              </p:cNvPr>
              <p:cNvSpPr txBox="1"/>
              <p:nvPr/>
            </p:nvSpPr>
            <p:spPr>
              <a:xfrm>
                <a:off x="10992089" y="1860780"/>
                <a:ext cx="746730" cy="195033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endPara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3" name="직사각형 262">
              <a:extLst>
                <a:ext uri="{FF2B5EF4-FFF2-40B4-BE49-F238E27FC236}">
                  <a16:creationId xmlns:a16="http://schemas.microsoft.com/office/drawing/2014/main" id="{05F9355E-AE79-1195-F640-1F6294EB4F0A}"/>
                </a:ext>
              </a:extLst>
            </p:cNvPr>
            <p:cNvSpPr/>
            <p:nvPr/>
          </p:nvSpPr>
          <p:spPr>
            <a:xfrm>
              <a:off x="7750386" y="2294247"/>
              <a:ext cx="1081701" cy="28800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93B181F5-61F1-EB72-C986-376B9A8169A8}"/>
              </a:ext>
            </a:extLst>
          </p:cNvPr>
          <p:cNvSpPr txBox="1"/>
          <p:nvPr/>
        </p:nvSpPr>
        <p:spPr>
          <a:xfrm>
            <a:off x="5928114" y="1644158"/>
            <a:ext cx="99309" cy="7649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rmAutofit fontScale="92500" lnSpcReduction="20000"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81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30B6E22-D835-AEB8-E3F8-343D58DB85D8}"/>
              </a:ext>
            </a:extLst>
          </p:cNvPr>
          <p:cNvGrpSpPr/>
          <p:nvPr/>
        </p:nvGrpSpPr>
        <p:grpSpPr>
          <a:xfrm>
            <a:off x="142555" y="1462591"/>
            <a:ext cx="11077346" cy="138498"/>
            <a:chOff x="192088" y="1483479"/>
            <a:chExt cx="11085982" cy="195032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F48F6BF-9630-E20E-1857-5F7371E89A44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192088" y="1580995"/>
              <a:ext cx="10799999" cy="3"/>
            </a:xfrm>
            <a:prstGeom prst="line">
              <a:avLst/>
            </a:prstGeom>
            <a:ln w="9525">
              <a:solidFill>
                <a:srgbClr val="BD9C7C"/>
              </a:solidFill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03A209-159C-A0E9-E084-E574B2BC8136}"/>
                </a:ext>
              </a:extLst>
            </p:cNvPr>
            <p:cNvSpPr txBox="1"/>
            <p:nvPr/>
          </p:nvSpPr>
          <p:spPr>
            <a:xfrm>
              <a:off x="10992087" y="1483479"/>
              <a:ext cx="285983" cy="195032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BD9C7C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</a:p>
          </p:txBody>
        </p:sp>
      </p:grpSp>
      <p:sp>
        <p:nvSpPr>
          <p:cNvPr id="21" name="직사각형 262">
            <a:extLst>
              <a:ext uri="{FF2B5EF4-FFF2-40B4-BE49-F238E27FC236}">
                <a16:creationId xmlns:a16="http://schemas.microsoft.com/office/drawing/2014/main" id="{A2EA5B85-A946-838C-925D-15EC0264889A}"/>
              </a:ext>
            </a:extLst>
          </p:cNvPr>
          <p:cNvSpPr/>
          <p:nvPr/>
        </p:nvSpPr>
        <p:spPr>
          <a:xfrm>
            <a:off x="7694966" y="1488085"/>
            <a:ext cx="1079158" cy="87516"/>
          </a:xfrm>
          <a:prstGeom prst="rect">
            <a:avLst/>
          </a:prstGeom>
          <a:solidFill>
            <a:srgbClr val="FAFCBC"/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rmAutofit fontScale="92500" lnSpcReduction="20000"/>
          </a:bodyPr>
          <a:lstStyle/>
          <a:p>
            <a:pPr algn="ctr"/>
            <a:r>
              <a:rPr lang="ko-KR" altLang="en-US" sz="80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80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80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A1A0995A-7055-4B11-886B-FE5641212B5A}"/>
              </a:ext>
            </a:extLst>
          </p:cNvPr>
          <p:cNvGrpSpPr/>
          <p:nvPr/>
        </p:nvGrpSpPr>
        <p:grpSpPr>
          <a:xfrm>
            <a:off x="142555" y="1429582"/>
            <a:ext cx="7552413" cy="204518"/>
            <a:chOff x="192088" y="2264174"/>
            <a:chExt cx="7558301" cy="288000"/>
          </a:xfrm>
        </p:grpSpPr>
        <p:sp>
          <p:nvSpPr>
            <p:cNvPr id="32" name="직사각형 260">
              <a:extLst>
                <a:ext uri="{FF2B5EF4-FFF2-40B4-BE49-F238E27FC236}">
                  <a16:creationId xmlns:a16="http://schemas.microsoft.com/office/drawing/2014/main" id="{CA52EF96-233B-C5DE-4B5D-4FBE01D65B0C}"/>
                </a:ext>
              </a:extLst>
            </p:cNvPr>
            <p:cNvSpPr/>
            <p:nvPr/>
          </p:nvSpPr>
          <p:spPr>
            <a:xfrm>
              <a:off x="192088" y="2264174"/>
              <a:ext cx="1080842" cy="288000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회전</a:t>
              </a:r>
            </a:p>
          </p:txBody>
        </p:sp>
        <p:sp>
          <p:nvSpPr>
            <p:cNvPr id="33" name="직사각형 261">
              <a:extLst>
                <a:ext uri="{FF2B5EF4-FFF2-40B4-BE49-F238E27FC236}">
                  <a16:creationId xmlns:a16="http://schemas.microsoft.com/office/drawing/2014/main" id="{9E86BC55-4236-DA8D-03D5-3AF64507E4CB}"/>
                </a:ext>
              </a:extLst>
            </p:cNvPr>
            <p:cNvSpPr/>
            <p:nvPr/>
          </p:nvSpPr>
          <p:spPr>
            <a:xfrm>
              <a:off x="2352088" y="2264174"/>
              <a:ext cx="3240000" cy="288000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공중에서 천천히 몸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허리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회전</a:t>
              </a:r>
            </a:p>
          </p:txBody>
        </p:sp>
        <p:sp>
          <p:nvSpPr>
            <p:cNvPr id="480" name="직사각형 262">
              <a:extLst>
                <a:ext uri="{FF2B5EF4-FFF2-40B4-BE49-F238E27FC236}">
                  <a16:creationId xmlns:a16="http://schemas.microsoft.com/office/drawing/2014/main" id="{12530566-76EE-AF98-14CA-CF7ED3DCB638}"/>
                </a:ext>
              </a:extLst>
            </p:cNvPr>
            <p:cNvSpPr/>
            <p:nvPr/>
          </p:nvSpPr>
          <p:spPr>
            <a:xfrm>
              <a:off x="5590387" y="2264174"/>
              <a:ext cx="432000" cy="288000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투척</a:t>
              </a:r>
            </a:p>
          </p:txBody>
        </p:sp>
        <p:sp>
          <p:nvSpPr>
            <p:cNvPr id="481" name="직사각형 262">
              <a:extLst>
                <a:ext uri="{FF2B5EF4-FFF2-40B4-BE49-F238E27FC236}">
                  <a16:creationId xmlns:a16="http://schemas.microsoft.com/office/drawing/2014/main" id="{3B6401E7-A048-C3DE-B205-A06604610BE0}"/>
                </a:ext>
              </a:extLst>
            </p:cNvPr>
            <p:cNvSpPr/>
            <p:nvPr/>
          </p:nvSpPr>
          <p:spPr>
            <a:xfrm>
              <a:off x="6022387" y="2264174"/>
              <a:ext cx="1728002" cy="288000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수직 낙하 후 착지</a:t>
              </a:r>
            </a:p>
          </p:txBody>
        </p:sp>
      </p:grpSp>
      <p:sp>
        <p:nvSpPr>
          <p:cNvPr id="10" name="직사각형 310">
            <a:extLst>
              <a:ext uri="{FF2B5EF4-FFF2-40B4-BE49-F238E27FC236}">
                <a16:creationId xmlns:a16="http://schemas.microsoft.com/office/drawing/2014/main" id="{DE35F676-D4A2-A088-1F4A-C6A2107D014A}"/>
              </a:ext>
            </a:extLst>
          </p:cNvPr>
          <p:cNvSpPr/>
          <p:nvPr/>
        </p:nvSpPr>
        <p:spPr>
          <a:xfrm>
            <a:off x="142554" y="918609"/>
            <a:ext cx="1080000" cy="255600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4457BBE-B9E1-3F27-1D6F-BE44B5723D63}"/>
              </a:ext>
            </a:extLst>
          </p:cNvPr>
          <p:cNvSpPr/>
          <p:nvPr/>
        </p:nvSpPr>
        <p:spPr>
          <a:xfrm>
            <a:off x="1222554" y="918609"/>
            <a:ext cx="108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F10A14A7-739E-C851-4564-C06306E0902D}"/>
              </a:ext>
            </a:extLst>
          </p:cNvPr>
          <p:cNvSpPr/>
          <p:nvPr/>
        </p:nvSpPr>
        <p:spPr>
          <a:xfrm>
            <a:off x="3411109" y="918609"/>
            <a:ext cx="2282746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2" name="직사각형 9">
            <a:extLst>
              <a:ext uri="{FF2B5EF4-FFF2-40B4-BE49-F238E27FC236}">
                <a16:creationId xmlns:a16="http://schemas.microsoft.com/office/drawing/2014/main" id="{804FC31B-53A7-4153-7BB3-DEA31A3E26C6}"/>
              </a:ext>
            </a:extLst>
          </p:cNvPr>
          <p:cNvSpPr/>
          <p:nvPr/>
        </p:nvSpPr>
        <p:spPr>
          <a:xfrm>
            <a:off x="5693855" y="918609"/>
            <a:ext cx="3428605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" name="직사각형 9">
            <a:extLst>
              <a:ext uri="{FF2B5EF4-FFF2-40B4-BE49-F238E27FC236}">
                <a16:creationId xmlns:a16="http://schemas.microsoft.com/office/drawing/2014/main" id="{CA8186E9-61EC-3FDE-CD7F-577709DD2426}"/>
              </a:ext>
            </a:extLst>
          </p:cNvPr>
          <p:cNvSpPr/>
          <p:nvPr/>
        </p:nvSpPr>
        <p:spPr>
          <a:xfrm>
            <a:off x="9122460" y="918609"/>
            <a:ext cx="1080000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</a:p>
        </p:txBody>
      </p:sp>
      <p:sp>
        <p:nvSpPr>
          <p:cNvPr id="346" name="직사각형 9">
            <a:extLst>
              <a:ext uri="{FF2B5EF4-FFF2-40B4-BE49-F238E27FC236}">
                <a16:creationId xmlns:a16="http://schemas.microsoft.com/office/drawing/2014/main" id="{FA5B08E4-FDA0-BDF9-E6CC-DE453EADAB92}"/>
              </a:ext>
            </a:extLst>
          </p:cNvPr>
          <p:cNvSpPr/>
          <p:nvPr/>
        </p:nvSpPr>
        <p:spPr>
          <a:xfrm>
            <a:off x="10218726" y="918609"/>
            <a:ext cx="3428605" cy="255648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6AECA-028B-EEBA-E270-29AD735938BC}"/>
              </a:ext>
            </a:extLst>
          </p:cNvPr>
          <p:cNvSpPr txBox="1"/>
          <p:nvPr/>
        </p:nvSpPr>
        <p:spPr>
          <a:xfrm>
            <a:off x="135378" y="3943777"/>
            <a:ext cx="878446" cy="1537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99" dirty="0"/>
              <a:t>[</a:t>
            </a:r>
            <a:r>
              <a:rPr lang="ko-KR" altLang="en-US" sz="999" dirty="0"/>
              <a:t>연출 추가 설명</a:t>
            </a:r>
            <a:r>
              <a:rPr lang="en-US" altLang="ko-KR" sz="999" dirty="0"/>
              <a:t>]</a:t>
            </a:r>
            <a:endParaRPr lang="ko-KR" altLang="en-US" sz="999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7A3D6E-E0F3-14F2-AFD5-5B014C6A2DC7}"/>
              </a:ext>
            </a:extLst>
          </p:cNvPr>
          <p:cNvGrpSpPr/>
          <p:nvPr/>
        </p:nvGrpSpPr>
        <p:grpSpPr>
          <a:xfrm>
            <a:off x="135377" y="4130010"/>
            <a:ext cx="12529697" cy="5320435"/>
            <a:chOff x="136525" y="1263549"/>
            <a:chExt cx="11772898" cy="5320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52C5ED4-512C-1112-9ED1-DD3D4031EE87}"/>
                </a:ext>
              </a:extLst>
            </p:cNvPr>
            <p:cNvGrpSpPr/>
            <p:nvPr/>
          </p:nvGrpSpPr>
          <p:grpSpPr>
            <a:xfrm>
              <a:off x="136525" y="1551549"/>
              <a:ext cx="11772898" cy="5032435"/>
              <a:chOff x="514351" y="1745122"/>
              <a:chExt cx="11772898" cy="503243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A6D8884-1060-A336-5AF2-63556FE05779}"/>
                  </a:ext>
                </a:extLst>
              </p:cNvPr>
              <p:cNvGrpSpPr/>
              <p:nvPr/>
            </p:nvGrpSpPr>
            <p:grpSpPr>
              <a:xfrm>
                <a:off x="514351" y="1745122"/>
                <a:ext cx="11772898" cy="844839"/>
                <a:chOff x="192088" y="801080"/>
                <a:chExt cx="11772900" cy="844840"/>
              </a:xfrm>
            </p:grpSpPr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A62C994F-3B7C-B881-F501-A31B5DE4E287}"/>
                    </a:ext>
                  </a:extLst>
                </p:cNvPr>
                <p:cNvGrpSpPr/>
                <p:nvPr/>
              </p:nvGrpSpPr>
              <p:grpSpPr>
                <a:xfrm>
                  <a:off x="192088" y="80108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757A1587-BFF1-A70F-240E-AFBD39E6565A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C14E22A4-B93F-5A70-16B0-FDD0AE45B1BD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중심이 안정적인 회전</a:t>
                    </a: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1D32E6FE-9AA7-5D0D-BF8A-F7487E2F0FE0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059BDB0D-6C3F-0D4C-2F7E-6AFB3ECA3E8C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7C8AD7D0-B54A-2E12-3D53-AD86709C82F9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733BDD5F-D6DE-A8C1-66FA-D23AE73C30B5}"/>
                    </a:ext>
                  </a:extLst>
                </p:cNvPr>
                <p:cNvGrpSpPr/>
                <p:nvPr/>
              </p:nvGrpSpPr>
              <p:grpSpPr>
                <a:xfrm>
                  <a:off x="3190227" y="887764"/>
                  <a:ext cx="2021736" cy="671473"/>
                  <a:chOff x="3190227" y="872598"/>
                  <a:chExt cx="2021736" cy="671473"/>
                </a:xfrm>
              </p:grpSpPr>
              <p:sp>
                <p:nvSpPr>
                  <p:cNvPr id="326" name="TextBox 70">
                    <a:extLst>
                      <a:ext uri="{FF2B5EF4-FFF2-40B4-BE49-F238E27FC236}">
                        <a16:creationId xmlns:a16="http://schemas.microsoft.com/office/drawing/2014/main" id="{4394F0EB-3F02-A16B-60B0-232F8D42375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7" y="872598"/>
                    <a:ext cx="163101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1]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목 뒤에 걸친 후 회전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7" name="TextBox 70">
                    <a:extLst>
                      <a:ext uri="{FF2B5EF4-FFF2-40B4-BE49-F238E27FC236}">
                        <a16:creationId xmlns:a16="http://schemas.microsoft.com/office/drawing/2014/main" id="{06723D2F-1ED3-B0C4-2E75-92ACCC961521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3" y="1135425"/>
                    <a:ext cx="117885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1] </a:t>
                    </a:r>
                    <a:r>
                      <a:rPr lang="ko-KR" altLang="en-US" sz="800" dirty="0"/>
                      <a:t>에너지 응축</a:t>
                    </a:r>
                  </a:p>
                </p:txBody>
              </p:sp>
              <p:sp>
                <p:nvSpPr>
                  <p:cNvPr id="328" name="TextBox 70">
                    <a:extLst>
                      <a:ext uri="{FF2B5EF4-FFF2-40B4-BE49-F238E27FC236}">
                        <a16:creationId xmlns:a16="http://schemas.microsoft.com/office/drawing/2014/main" id="{63CD9AD5-B750-EAB7-05FA-C1F7E2063D9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6" y="1394227"/>
                    <a:ext cx="2019157" cy="149844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/>
                      <a:t>[</a:t>
                    </a:r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r>
                      <a:rPr lang="en-US" altLang="ko-KR" dirty="0"/>
                      <a:t>] </a:t>
                    </a:r>
                    <a:r>
                      <a:rPr lang="ko-KR" altLang="en-US" dirty="0"/>
                      <a:t>피격 이상 면역 </a:t>
                    </a:r>
                    <a:r>
                      <a:rPr lang="en-US" altLang="ko-KR" dirty="0"/>
                      <a:t>/ </a:t>
                    </a:r>
                    <a:r>
                      <a:rPr lang="ko-KR" altLang="en-US" dirty="0"/>
                      <a:t>상태 이상 면역</a:t>
                    </a:r>
                  </a:p>
                </p:txBody>
              </p: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721BDD9D-5A5C-4AA2-38B2-86BEBC5BFA08}"/>
                    </a:ext>
                  </a:extLst>
                </p:cNvPr>
                <p:cNvGrpSpPr/>
                <p:nvPr/>
              </p:nvGrpSpPr>
              <p:grpSpPr>
                <a:xfrm>
                  <a:off x="5621230" y="882955"/>
                  <a:ext cx="5027720" cy="681090"/>
                  <a:chOff x="5621230" y="867789"/>
                  <a:chExt cx="5027720" cy="681090"/>
                </a:xfrm>
              </p:grpSpPr>
              <p:grpSp>
                <p:nvGrpSpPr>
                  <p:cNvPr id="317" name="그룹 316">
                    <a:extLst>
                      <a:ext uri="{FF2B5EF4-FFF2-40B4-BE49-F238E27FC236}">
                        <a16:creationId xmlns:a16="http://schemas.microsoft.com/office/drawing/2014/main" id="{29046192-6B1A-0071-583E-6FD209152C77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867789"/>
                    <a:ext cx="4635475" cy="159462"/>
                    <a:chOff x="5621230" y="819296"/>
                    <a:chExt cx="4635475" cy="159462"/>
                  </a:xfrm>
                </p:grpSpPr>
                <p:sp>
                  <p:nvSpPr>
                    <p:cNvPr id="324" name="TextBox 323">
                      <a:extLst>
                        <a:ext uri="{FF2B5EF4-FFF2-40B4-BE49-F238E27FC236}">
                          <a16:creationId xmlns:a16="http://schemas.microsoft.com/office/drawing/2014/main" id="{80CD9F8C-0DA9-2EEA-34C1-87C8C56CE1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4063077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왼손으로 잡아 목 뒤에 걸칩니다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무릎을 굽혀 자세를 낮추고 한바퀴 회전합니다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5" name="TextBox 70">
                      <a:extLst>
                        <a:ext uri="{FF2B5EF4-FFF2-40B4-BE49-F238E27FC236}">
                          <a16:creationId xmlns:a16="http://schemas.microsoft.com/office/drawing/2014/main" id="{368AB6BF-F172-5ACB-C2A9-1F76E28753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18" name="그룹 317">
                    <a:extLst>
                      <a:ext uri="{FF2B5EF4-FFF2-40B4-BE49-F238E27FC236}">
                        <a16:creationId xmlns:a16="http://schemas.microsoft.com/office/drawing/2014/main" id="{799220E3-A55A-1618-06AF-D4BBB3B7C0B3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130614"/>
                    <a:ext cx="5022037" cy="159462"/>
                    <a:chOff x="5626913" y="1131736"/>
                    <a:chExt cx="5022037" cy="159462"/>
                  </a:xfrm>
                </p:grpSpPr>
                <p:sp>
                  <p:nvSpPr>
                    <p:cNvPr id="322" name="TextBox 70">
                      <a:extLst>
                        <a:ext uri="{FF2B5EF4-FFF2-40B4-BE49-F238E27FC236}">
                          <a16:creationId xmlns:a16="http://schemas.microsoft.com/office/drawing/2014/main" id="{AE840C3C-4317-5A30-E4E5-84B198C12D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DCE0C4D7-2F30-10BD-1ED4-FC4DDDFC7C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2"/>
                      <a:ext cx="445106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캐릭터를 향해 에너지가 흡수되며 모인 에너지는 클래스 마크 모양으로 응축됩니다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19" name="그룹 318">
                    <a:extLst>
                      <a:ext uri="{FF2B5EF4-FFF2-40B4-BE49-F238E27FC236}">
                        <a16:creationId xmlns:a16="http://schemas.microsoft.com/office/drawing/2014/main" id="{72AC955C-CF7A-3D22-18A9-44F00056FBEA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389417"/>
                    <a:ext cx="3412421" cy="159462"/>
                    <a:chOff x="5626913" y="1419736"/>
                    <a:chExt cx="3412421" cy="159462"/>
                  </a:xfrm>
                </p:grpSpPr>
                <p:sp>
                  <p:nvSpPr>
                    <p:cNvPr id="320" name="TextBox 70">
                      <a:extLst>
                        <a:ext uri="{FF2B5EF4-FFF2-40B4-BE49-F238E27FC236}">
                          <a16:creationId xmlns:a16="http://schemas.microsoft.com/office/drawing/2014/main" id="{B9EEA49A-23C7-D41C-3E37-EFA577AACA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슈퍼 </a:t>
                      </a:r>
                      <a:r>
                        <a:rPr lang="ko-KR" altLang="en-US" dirty="0" err="1"/>
                        <a:t>아머</a:t>
                      </a:r>
                      <a:endParaRPr lang="ko-KR" altLang="en-US" dirty="0"/>
                    </a:p>
                  </p:txBody>
                </p:sp>
                <p:sp>
                  <p:nvSpPr>
                    <p:cNvPr id="321" name="TextBox 320">
                      <a:extLst>
                        <a:ext uri="{FF2B5EF4-FFF2-40B4-BE49-F238E27FC236}">
                          <a16:creationId xmlns:a16="http://schemas.microsoft.com/office/drawing/2014/main" id="{3EC17C34-671D-61B9-1292-2BDDD7003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3"/>
                      <a:ext cx="2841453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스킬을 시전하는 동안 피격 이상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&amp;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이상에 면역이 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</p:txBody>
                </p:sp>
              </p:grpSp>
            </p:grp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D295C63-5178-F5A3-2041-EC3431614B70}"/>
                  </a:ext>
                </a:extLst>
              </p:cNvPr>
              <p:cNvGrpSpPr/>
              <p:nvPr/>
            </p:nvGrpSpPr>
            <p:grpSpPr>
              <a:xfrm>
                <a:off x="514351" y="4479819"/>
                <a:ext cx="11772898" cy="844840"/>
                <a:chOff x="192088" y="2435900"/>
                <a:chExt cx="11772900" cy="844840"/>
              </a:xfrm>
            </p:grpSpPr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E2D41015-B1BE-02B7-9A7B-13179FC8452C}"/>
                    </a:ext>
                  </a:extLst>
                </p:cNvPr>
                <p:cNvGrpSpPr/>
                <p:nvPr/>
              </p:nvGrpSpPr>
              <p:grpSpPr>
                <a:xfrm>
                  <a:off x="192088" y="243590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301" name="직사각형 300">
                    <a:extLst>
                      <a:ext uri="{FF2B5EF4-FFF2-40B4-BE49-F238E27FC236}">
                        <a16:creationId xmlns:a16="http://schemas.microsoft.com/office/drawing/2014/main" id="{1E2912B7-E954-751D-2C1A-8AAE77E0B411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302" name="직사각형 301">
                    <a:extLst>
                      <a:ext uri="{FF2B5EF4-FFF2-40B4-BE49-F238E27FC236}">
                        <a16:creationId xmlns:a16="http://schemas.microsoft.com/office/drawing/2014/main" id="{D05FA706-1791-B3D5-776F-833136802972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찌르기</a:t>
                    </a:r>
                  </a:p>
                </p:txBody>
              </p:sp>
              <p:sp>
                <p:nvSpPr>
                  <p:cNvPr id="304" name="직사각형 303">
                    <a:extLst>
                      <a:ext uri="{FF2B5EF4-FFF2-40B4-BE49-F238E27FC236}">
                        <a16:creationId xmlns:a16="http://schemas.microsoft.com/office/drawing/2014/main" id="{99EC8930-866E-EF14-27C4-8396A8B1E375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1.0s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05" name="직사각형 304">
                    <a:extLst>
                      <a:ext uri="{FF2B5EF4-FFF2-40B4-BE49-F238E27FC236}">
                        <a16:creationId xmlns:a16="http://schemas.microsoft.com/office/drawing/2014/main" id="{7E933B56-8217-F910-7ABD-17B29FE719C9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06" name="직사각형 305">
                    <a:extLst>
                      <a:ext uri="{FF2B5EF4-FFF2-40B4-BE49-F238E27FC236}">
                        <a16:creationId xmlns:a16="http://schemas.microsoft.com/office/drawing/2014/main" id="{3227181A-D3C8-C6C2-3223-6520FD3CD649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C3BE2550-9FFF-FF79-B088-80A4C8BAEAC6}"/>
                    </a:ext>
                  </a:extLst>
                </p:cNvPr>
                <p:cNvGrpSpPr/>
                <p:nvPr/>
              </p:nvGrpSpPr>
              <p:grpSpPr>
                <a:xfrm>
                  <a:off x="3190229" y="2522587"/>
                  <a:ext cx="1360499" cy="671470"/>
                  <a:chOff x="3190229" y="2522587"/>
                  <a:chExt cx="1360499" cy="671470"/>
                </a:xfrm>
              </p:grpSpPr>
              <p:sp>
                <p:nvSpPr>
                  <p:cNvPr id="298" name="TextBox 70">
                    <a:extLst>
                      <a:ext uri="{FF2B5EF4-FFF2-40B4-BE49-F238E27FC236}">
                        <a16:creationId xmlns:a16="http://schemas.microsoft.com/office/drawing/2014/main" id="{5881F025-EE10-7230-FE9E-ABEC8AA09808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7"/>
                    <a:ext cx="121190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4]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 찌르기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(8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회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)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99" name="TextBox 70">
                    <a:extLst>
                      <a:ext uri="{FF2B5EF4-FFF2-40B4-BE49-F238E27FC236}">
                        <a16:creationId xmlns:a16="http://schemas.microsoft.com/office/drawing/2014/main" id="{B625CD2B-6DE8-8CB0-3CE4-EBE6CEA90E17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4" y="2785410"/>
                    <a:ext cx="1357924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4] </a:t>
                    </a:r>
                    <a:r>
                      <a:rPr lang="ko-KR" altLang="en-US" sz="800" dirty="0"/>
                      <a:t>창 형태의 에너지</a:t>
                    </a:r>
                  </a:p>
                </p:txBody>
              </p:sp>
              <p:sp>
                <p:nvSpPr>
                  <p:cNvPr id="300" name="TextBox 70">
                    <a:extLst>
                      <a:ext uri="{FF2B5EF4-FFF2-40B4-BE49-F238E27FC236}">
                        <a16:creationId xmlns:a16="http://schemas.microsoft.com/office/drawing/2014/main" id="{C403CEAE-3DB2-9B3C-B037-58F98B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3044213"/>
                    <a:ext cx="660694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] 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276" name="그룹 275">
                  <a:extLst>
                    <a:ext uri="{FF2B5EF4-FFF2-40B4-BE49-F238E27FC236}">
                      <a16:creationId xmlns:a16="http://schemas.microsoft.com/office/drawing/2014/main" id="{462BC00B-57EF-3DC5-4CD0-87276805C9AB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681090"/>
                  <a:chOff x="5621230" y="2517775"/>
                  <a:chExt cx="5006030" cy="681090"/>
                </a:xfrm>
              </p:grpSpPr>
              <p:grpSp>
                <p:nvGrpSpPr>
                  <p:cNvPr id="277" name="그룹 276">
                    <a:extLst>
                      <a:ext uri="{FF2B5EF4-FFF2-40B4-BE49-F238E27FC236}">
                        <a16:creationId xmlns:a16="http://schemas.microsoft.com/office/drawing/2014/main" id="{6697BD4D-6B87-E77F-6866-515863BEE7A3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5006030" cy="159462"/>
                    <a:chOff x="5621230" y="819296"/>
                    <a:chExt cx="5006030" cy="159462"/>
                  </a:xfrm>
                </p:grpSpPr>
                <p:sp>
                  <p:nvSpPr>
                    <p:cNvPr id="295" name="TextBox 294">
                      <a:extLst>
                        <a:ext uri="{FF2B5EF4-FFF2-40B4-BE49-F238E27FC236}">
                          <a16:creationId xmlns:a16="http://schemas.microsoft.com/office/drawing/2014/main" id="{8132D319-CB2A-BE79-1CDF-2A2909895B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4433632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빠르게 찌릅니다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찌르는 높낮이를 다르게 하여 더욱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몰입감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있는 모션으로 제작합니다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.)</a:t>
                      </a:r>
                    </a:p>
                  </p:txBody>
                </p:sp>
                <p:sp>
                  <p:nvSpPr>
                    <p:cNvPr id="296" name="TextBox 70">
                      <a:extLst>
                        <a:ext uri="{FF2B5EF4-FFF2-40B4-BE49-F238E27FC236}">
                          <a16:creationId xmlns:a16="http://schemas.microsoft.com/office/drawing/2014/main" id="{ECE28D8B-00B2-6FCF-AA1F-DC4B3E6036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279" name="그룹 278">
                    <a:extLst>
                      <a:ext uri="{FF2B5EF4-FFF2-40B4-BE49-F238E27FC236}">
                        <a16:creationId xmlns:a16="http://schemas.microsoft.com/office/drawing/2014/main" id="{7F35CFD6-A75E-9843-8E39-DD523B109CA8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4782007" cy="159462"/>
                    <a:chOff x="5626913" y="1131736"/>
                    <a:chExt cx="4782007" cy="159462"/>
                  </a:xfrm>
                </p:grpSpPr>
                <p:sp>
                  <p:nvSpPr>
                    <p:cNvPr id="289" name="TextBox 70">
                      <a:extLst>
                        <a:ext uri="{FF2B5EF4-FFF2-40B4-BE49-F238E27FC236}">
                          <a16:creationId xmlns:a16="http://schemas.microsoft.com/office/drawing/2014/main" id="{6C5A6268-B571-78F1-5CFD-C6ED824B76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290" name="TextBox 289">
                      <a:extLst>
                        <a:ext uri="{FF2B5EF4-FFF2-40B4-BE49-F238E27FC236}">
                          <a16:creationId xmlns:a16="http://schemas.microsoft.com/office/drawing/2014/main" id="{192E5414-51DD-1057-5709-26AB4A51B2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3"/>
                      <a:ext cx="421103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형태의 에너지가 캐릭터 주변에 형성되어 적을 향해 찌르듯 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83" name="그룹 282">
                    <a:extLst>
                      <a:ext uri="{FF2B5EF4-FFF2-40B4-BE49-F238E27FC236}">
                        <a16:creationId xmlns:a16="http://schemas.microsoft.com/office/drawing/2014/main" id="{EE2A6E68-9592-D698-67D9-0621E860F8A1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3039403"/>
                    <a:ext cx="4497526" cy="159462"/>
                    <a:chOff x="5626913" y="1419736"/>
                    <a:chExt cx="4497526" cy="159462"/>
                  </a:xfrm>
                </p:grpSpPr>
                <p:sp>
                  <p:nvSpPr>
                    <p:cNvPr id="287" name="TextBox 70">
                      <a:extLst>
                        <a:ext uri="{FF2B5EF4-FFF2-40B4-BE49-F238E27FC236}">
                          <a16:creationId xmlns:a16="http://schemas.microsoft.com/office/drawing/2014/main" id="{91548B37-BD0D-A30F-AA60-7D6198C5E2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타격</a:t>
                      </a:r>
                    </a:p>
                  </p:txBody>
                </p:sp>
                <p:sp>
                  <p:nvSpPr>
                    <p:cNvPr id="288" name="TextBox 287">
                      <a:extLst>
                        <a:ext uri="{FF2B5EF4-FFF2-40B4-BE49-F238E27FC236}">
                          <a16:creationId xmlns:a16="http://schemas.microsoft.com/office/drawing/2014/main" id="{CC6CE768-81C3-9009-9589-0D72089509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434393"/>
                      <a:ext cx="392656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찔러 총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(1~8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번째 타격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경직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91C6EF1-90CE-F261-191F-D2560841AEBD}"/>
                  </a:ext>
                </a:extLst>
              </p:cNvPr>
              <p:cNvGrpSpPr/>
              <p:nvPr/>
            </p:nvGrpSpPr>
            <p:grpSpPr>
              <a:xfrm>
                <a:off x="514351" y="5932717"/>
                <a:ext cx="11772898" cy="844840"/>
                <a:chOff x="192088" y="2435900"/>
                <a:chExt cx="11772900" cy="844840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54E20524-F838-38C2-1CFD-4DE0839A3DC4}"/>
                    </a:ext>
                  </a:extLst>
                </p:cNvPr>
                <p:cNvGrpSpPr/>
                <p:nvPr/>
              </p:nvGrpSpPr>
              <p:grpSpPr>
                <a:xfrm>
                  <a:off x="192088" y="243590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268" name="직사각형 267">
                    <a:extLst>
                      <a:ext uri="{FF2B5EF4-FFF2-40B4-BE49-F238E27FC236}">
                        <a16:creationId xmlns:a16="http://schemas.microsoft.com/office/drawing/2014/main" id="{56E23E98-C2C5-5539-8DE3-D5B09A73C117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ko-KR" altLang="en-US"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</a:t>
                    </a:r>
                    <a:endPara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 defTabSz="457200"/>
                    <a:r>
                      <a:rPr lang="ko-KR" altLang="en-US"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endPara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9" name="직사각형 268">
                    <a:extLst>
                      <a:ext uri="{FF2B5EF4-FFF2-40B4-BE49-F238E27FC236}">
                        <a16:creationId xmlns:a16="http://schemas.microsoft.com/office/drawing/2014/main" id="{BD4B8F05-E50A-A4E5-49D5-E68A14CFFE8D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크게 휘두르기</a:t>
                    </a:r>
                  </a:p>
                </p:txBody>
              </p:sp>
              <p:sp>
                <p:nvSpPr>
                  <p:cNvPr id="270" name="직사각형 269">
                    <a:extLst>
                      <a:ext uri="{FF2B5EF4-FFF2-40B4-BE49-F238E27FC236}">
                        <a16:creationId xmlns:a16="http://schemas.microsoft.com/office/drawing/2014/main" id="{D3996DD6-E730-7C2C-4A26-979E20610668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0.7s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71" name="직사각형 270">
                    <a:extLst>
                      <a:ext uri="{FF2B5EF4-FFF2-40B4-BE49-F238E27FC236}">
                        <a16:creationId xmlns:a16="http://schemas.microsoft.com/office/drawing/2014/main" id="{482890A7-656D-F993-6B54-25AB7CB92EEC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72" name="직사각형 271">
                    <a:extLst>
                      <a:ext uri="{FF2B5EF4-FFF2-40B4-BE49-F238E27FC236}">
                        <a16:creationId xmlns:a16="http://schemas.microsoft.com/office/drawing/2014/main" id="{5DAA3973-1CB0-2684-B8F9-00ED53DBD576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4D1558A9-46B0-0906-712D-62EB60729F4F}"/>
                    </a:ext>
                  </a:extLst>
                </p:cNvPr>
                <p:cNvGrpSpPr/>
                <p:nvPr/>
              </p:nvGrpSpPr>
              <p:grpSpPr>
                <a:xfrm>
                  <a:off x="3190229" y="2522587"/>
                  <a:ext cx="1328749" cy="671470"/>
                  <a:chOff x="3190229" y="2522587"/>
                  <a:chExt cx="1328749" cy="671470"/>
                </a:xfrm>
              </p:grpSpPr>
              <p:sp>
                <p:nvSpPr>
                  <p:cNvPr id="264" name="TextBox 70">
                    <a:extLst>
                      <a:ext uri="{FF2B5EF4-FFF2-40B4-BE49-F238E27FC236}">
                        <a16:creationId xmlns:a16="http://schemas.microsoft.com/office/drawing/2014/main" id="{37BE1210-C404-AD1C-C98F-741A7EB9E316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7"/>
                    <a:ext cx="132874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6]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돌진하며 휘두르기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66" name="TextBox 70">
                    <a:extLst>
                      <a:ext uri="{FF2B5EF4-FFF2-40B4-BE49-F238E27FC236}">
                        <a16:creationId xmlns:a16="http://schemas.microsoft.com/office/drawing/2014/main" id="{FBA2CF2C-3E2B-D26A-89D4-2072F3682482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2785410"/>
                    <a:ext cx="1209334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6] </a:t>
                    </a:r>
                    <a:r>
                      <a:rPr lang="ko-KR" altLang="en-US" sz="800" dirty="0"/>
                      <a:t>트레일 이펙트</a:t>
                    </a:r>
                  </a:p>
                </p:txBody>
              </p:sp>
              <p:sp>
                <p:nvSpPr>
                  <p:cNvPr id="267" name="TextBox 70">
                    <a:extLst>
                      <a:ext uri="{FF2B5EF4-FFF2-40B4-BE49-F238E27FC236}">
                        <a16:creationId xmlns:a16="http://schemas.microsoft.com/office/drawing/2014/main" id="{68DFC2E3-15D7-EC5D-2008-B46317DF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6" y="3044213"/>
                    <a:ext cx="660694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] 1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9A80836B-12E1-0850-925C-F984C794EE89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923389" cy="681090"/>
                  <a:chOff x="5621230" y="2517775"/>
                  <a:chExt cx="5923389" cy="681090"/>
                </a:xfrm>
              </p:grpSpPr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D1F10B4C-9A77-099A-74AF-4F4F69BE8ACB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3514775" cy="159462"/>
                    <a:chOff x="5621230" y="819296"/>
                    <a:chExt cx="3514775" cy="159462"/>
                  </a:xfrm>
                </p:grpSpPr>
                <p:sp>
                  <p:nvSpPr>
                    <p:cNvPr id="165" name="TextBox 164">
                      <a:extLst>
                        <a:ext uri="{FF2B5EF4-FFF2-40B4-BE49-F238E27FC236}">
                          <a16:creationId xmlns:a16="http://schemas.microsoft.com/office/drawing/2014/main" id="{3153F805-F021-B3D3-056C-343F89DB93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942377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빠르게 돌진하며 크게 휘두릅니다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전투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258" name="TextBox 70">
                      <a:extLst>
                        <a:ext uri="{FF2B5EF4-FFF2-40B4-BE49-F238E27FC236}">
                          <a16:creationId xmlns:a16="http://schemas.microsoft.com/office/drawing/2014/main" id="{8FD94CAD-79A1-B3B6-A8A6-583F3F2BE5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6E3F3C4A-EBDF-8763-3FB2-AD5CBC8298F7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5917706" cy="159462"/>
                    <a:chOff x="5626913" y="1131736"/>
                    <a:chExt cx="5917706" cy="159462"/>
                  </a:xfrm>
                </p:grpSpPr>
                <p:sp>
                  <p:nvSpPr>
                    <p:cNvPr id="126" name="TextBox 70">
                      <a:extLst>
                        <a:ext uri="{FF2B5EF4-FFF2-40B4-BE49-F238E27FC236}">
                          <a16:creationId xmlns:a16="http://schemas.microsoft.com/office/drawing/2014/main" id="{361491FD-AA73-5738-F6EE-21CC719359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4AE1A1F7-9D72-3387-555C-B1949A153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146393"/>
                      <a:ext cx="534674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휘두를 때 트레일 이펙트가 형성되고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휘두르는 궤적을 따라 지면에 균열 이펙트가 형성됩니다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10" name="그룹 109">
                    <a:extLst>
                      <a:ext uri="{FF2B5EF4-FFF2-40B4-BE49-F238E27FC236}">
                        <a16:creationId xmlns:a16="http://schemas.microsoft.com/office/drawing/2014/main" id="{77C92E49-6F73-8150-6E30-6B1FD3838162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3039403"/>
                    <a:ext cx="4497526" cy="159462"/>
                    <a:chOff x="5626913" y="1419736"/>
                    <a:chExt cx="4497526" cy="159462"/>
                  </a:xfrm>
                </p:grpSpPr>
                <p:sp>
                  <p:nvSpPr>
                    <p:cNvPr id="111" name="TextBox 70">
                      <a:extLst>
                        <a:ext uri="{FF2B5EF4-FFF2-40B4-BE49-F238E27FC236}">
                          <a16:creationId xmlns:a16="http://schemas.microsoft.com/office/drawing/2014/main" id="{4880AFD9-3020-BD1D-C3D4-7324313671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타격</a:t>
                      </a: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F595C434-1403-545C-D007-B2E5CED5D0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434393"/>
                      <a:ext cx="392656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전진하며 크게 휘둘러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C7390A7-DE9B-71C5-3105-994CDB96C9F6}"/>
                  </a:ext>
                </a:extLst>
              </p:cNvPr>
              <p:cNvGrpSpPr/>
              <p:nvPr/>
            </p:nvGrpSpPr>
            <p:grpSpPr>
              <a:xfrm>
                <a:off x="514351" y="3634980"/>
                <a:ext cx="11772898" cy="844839"/>
                <a:chOff x="192088" y="801080"/>
                <a:chExt cx="11772900" cy="844840"/>
              </a:xfrm>
            </p:grpSpPr>
            <p:grpSp>
              <p:nvGrpSpPr>
                <p:cNvPr id="496" name="그룹 495">
                  <a:extLst>
                    <a:ext uri="{FF2B5EF4-FFF2-40B4-BE49-F238E27FC236}">
                      <a16:creationId xmlns:a16="http://schemas.microsoft.com/office/drawing/2014/main" id="{A30EE1CA-D392-4C7D-D117-2CC946155A4A}"/>
                    </a:ext>
                  </a:extLst>
                </p:cNvPr>
                <p:cNvGrpSpPr/>
                <p:nvPr/>
              </p:nvGrpSpPr>
              <p:grpSpPr>
                <a:xfrm>
                  <a:off x="192088" y="80108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511" name="직사각형 510">
                    <a:extLst>
                      <a:ext uri="{FF2B5EF4-FFF2-40B4-BE49-F238E27FC236}">
                        <a16:creationId xmlns:a16="http://schemas.microsoft.com/office/drawing/2014/main" id="{DE4395CF-5FA9-DA7A-D4B4-E6C29A036911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CD7CF093-3392-F471-17EA-5456D9917DD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한 손과 양 손 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번갈아 휘두르기</a:t>
                    </a:r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46140671-515F-A4D1-F82A-CA1FC92F54D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1.0s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84D19147-731A-8E3C-252B-03F92C3A6DB7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C33570CB-B4B8-ECAD-CB5A-BD84EF77E8B3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97" name="그룹 496">
                  <a:extLst>
                    <a:ext uri="{FF2B5EF4-FFF2-40B4-BE49-F238E27FC236}">
                      <a16:creationId xmlns:a16="http://schemas.microsoft.com/office/drawing/2014/main" id="{085D5136-A597-782B-4621-A76AADEE6E0F}"/>
                    </a:ext>
                  </a:extLst>
                </p:cNvPr>
                <p:cNvGrpSpPr/>
                <p:nvPr/>
              </p:nvGrpSpPr>
              <p:grpSpPr>
                <a:xfrm>
                  <a:off x="3190227" y="887764"/>
                  <a:ext cx="1328751" cy="671473"/>
                  <a:chOff x="3190227" y="872598"/>
                  <a:chExt cx="1328751" cy="671473"/>
                </a:xfrm>
              </p:grpSpPr>
              <p:sp>
                <p:nvSpPr>
                  <p:cNvPr id="508" name="TextBox 70">
                    <a:extLst>
                      <a:ext uri="{FF2B5EF4-FFF2-40B4-BE49-F238E27FC236}">
                        <a16:creationId xmlns:a16="http://schemas.microsoft.com/office/drawing/2014/main" id="{4D4B9952-1D77-86A3-A425-892E501FD14E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7" y="872598"/>
                    <a:ext cx="132875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3]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휘두르기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(5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회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)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9" name="TextBox 70">
                    <a:extLst>
                      <a:ext uri="{FF2B5EF4-FFF2-40B4-BE49-F238E27FC236}">
                        <a16:creationId xmlns:a16="http://schemas.microsoft.com/office/drawing/2014/main" id="{B1D422DF-355F-79AC-2BCA-0487B30815F5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3" y="1135425"/>
                    <a:ext cx="126267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3] </a:t>
                    </a:r>
                    <a:r>
                      <a:rPr lang="ko-KR" altLang="en-US" sz="800" dirty="0"/>
                      <a:t>트레일 이펙트</a:t>
                    </a:r>
                  </a:p>
                </p:txBody>
              </p:sp>
              <p:sp>
                <p:nvSpPr>
                  <p:cNvPr id="510" name="TextBox 70">
                    <a:extLst>
                      <a:ext uri="{FF2B5EF4-FFF2-40B4-BE49-F238E27FC236}">
                        <a16:creationId xmlns:a16="http://schemas.microsoft.com/office/drawing/2014/main" id="{C92EF8CD-479C-FCC8-4F39-D9BE50887747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7" y="1394227"/>
                    <a:ext cx="660692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5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498" name="그룹 497">
                  <a:extLst>
                    <a:ext uri="{FF2B5EF4-FFF2-40B4-BE49-F238E27FC236}">
                      <a16:creationId xmlns:a16="http://schemas.microsoft.com/office/drawing/2014/main" id="{54003356-4C92-9F9C-59CE-F964774D5A9D}"/>
                    </a:ext>
                  </a:extLst>
                </p:cNvPr>
                <p:cNvGrpSpPr/>
                <p:nvPr/>
              </p:nvGrpSpPr>
              <p:grpSpPr>
                <a:xfrm>
                  <a:off x="5621230" y="882955"/>
                  <a:ext cx="5027720" cy="676280"/>
                  <a:chOff x="5621230" y="867789"/>
                  <a:chExt cx="5027720" cy="676280"/>
                </a:xfrm>
              </p:grpSpPr>
              <p:grpSp>
                <p:nvGrpSpPr>
                  <p:cNvPr id="499" name="그룹 498">
                    <a:extLst>
                      <a:ext uri="{FF2B5EF4-FFF2-40B4-BE49-F238E27FC236}">
                        <a16:creationId xmlns:a16="http://schemas.microsoft.com/office/drawing/2014/main" id="{CFBBC218-10B6-4801-E697-27FFD26D0470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867789"/>
                    <a:ext cx="2336833" cy="159462"/>
                    <a:chOff x="5621230" y="819296"/>
                    <a:chExt cx="2336833" cy="159462"/>
                  </a:xfrm>
                </p:grpSpPr>
                <p:sp>
                  <p:nvSpPr>
                    <p:cNvPr id="506" name="TextBox 505">
                      <a:extLst>
                        <a:ext uri="{FF2B5EF4-FFF2-40B4-BE49-F238E27FC236}">
                          <a16:creationId xmlns:a16="http://schemas.microsoft.com/office/drawing/2014/main" id="{4327DE96-4547-99FF-704D-D9A94FBFD6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1764435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우로 번갈아 가며 휘두릅니다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07" name="TextBox 70">
                      <a:extLst>
                        <a:ext uri="{FF2B5EF4-FFF2-40B4-BE49-F238E27FC236}">
                          <a16:creationId xmlns:a16="http://schemas.microsoft.com/office/drawing/2014/main" id="{1EA8D3E1-B294-C777-DCEE-1F1E81F781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500" name="그룹 499">
                    <a:extLst>
                      <a:ext uri="{FF2B5EF4-FFF2-40B4-BE49-F238E27FC236}">
                        <a16:creationId xmlns:a16="http://schemas.microsoft.com/office/drawing/2014/main" id="{52646801-162A-C6AC-3D93-CBBB8FC5D524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130614"/>
                    <a:ext cx="5022037" cy="159462"/>
                    <a:chOff x="5626913" y="1131736"/>
                    <a:chExt cx="5022037" cy="159462"/>
                  </a:xfrm>
                </p:grpSpPr>
                <p:sp>
                  <p:nvSpPr>
                    <p:cNvPr id="504" name="TextBox 70">
                      <a:extLst>
                        <a:ext uri="{FF2B5EF4-FFF2-40B4-BE49-F238E27FC236}">
                          <a16:creationId xmlns:a16="http://schemas.microsoft.com/office/drawing/2014/main" id="{6A4D11FB-3038-5EC0-259E-C04F0A3293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505" name="TextBox 504">
                      <a:extLst>
                        <a:ext uri="{FF2B5EF4-FFF2-40B4-BE49-F238E27FC236}">
                          <a16:creationId xmlns:a16="http://schemas.microsoft.com/office/drawing/2014/main" id="{1B3BFB10-A8C5-8DF3-E46C-8201583AD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2"/>
                      <a:ext cx="445106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휘두를 때 검붉은 빛의 트레일 이펙트가 발생합니다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01" name="그룹 500">
                    <a:extLst>
                      <a:ext uri="{FF2B5EF4-FFF2-40B4-BE49-F238E27FC236}">
                        <a16:creationId xmlns:a16="http://schemas.microsoft.com/office/drawing/2014/main" id="{580E1F38-BE3A-111F-7DE6-1648D0B91C2B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394225"/>
                    <a:ext cx="3366276" cy="149844"/>
                    <a:chOff x="5626913" y="1424544"/>
                    <a:chExt cx="3366276" cy="149844"/>
                  </a:xfrm>
                </p:grpSpPr>
                <p:sp>
                  <p:nvSpPr>
                    <p:cNvPr id="502" name="TextBox 70">
                      <a:extLst>
                        <a:ext uri="{FF2B5EF4-FFF2-40B4-BE49-F238E27FC236}">
                          <a16:creationId xmlns:a16="http://schemas.microsoft.com/office/drawing/2014/main" id="{9B54D8C6-CC75-4D3A-16D7-8DC53CA22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503" name="TextBox 502">
                      <a:extLst>
                        <a:ext uri="{FF2B5EF4-FFF2-40B4-BE49-F238E27FC236}">
                          <a16:creationId xmlns:a16="http://schemas.microsoft.com/office/drawing/2014/main" id="{CE52681D-BECD-744B-4D4C-3F0177B4D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2795308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휘두르며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(1~5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번째 타격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경직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9E3C976-B70C-9720-3FE3-3667DDBE9F21}"/>
                  </a:ext>
                </a:extLst>
              </p:cNvPr>
              <p:cNvGrpSpPr/>
              <p:nvPr/>
            </p:nvGrpSpPr>
            <p:grpSpPr>
              <a:xfrm>
                <a:off x="514351" y="2589961"/>
                <a:ext cx="11772898" cy="1045019"/>
                <a:chOff x="514351" y="2650681"/>
                <a:chExt cx="11772898" cy="1045019"/>
              </a:xfrm>
            </p:grpSpPr>
            <p:grpSp>
              <p:nvGrpSpPr>
                <p:cNvPr id="469" name="그룹 468">
                  <a:extLst>
                    <a:ext uri="{FF2B5EF4-FFF2-40B4-BE49-F238E27FC236}">
                      <a16:creationId xmlns:a16="http://schemas.microsoft.com/office/drawing/2014/main" id="{3310E342-B64E-7F6D-43B2-975EEA731C00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772898" cy="1045019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491" name="직사각형 490">
                    <a:extLst>
                      <a:ext uri="{FF2B5EF4-FFF2-40B4-BE49-F238E27FC236}">
                        <a16:creationId xmlns:a16="http://schemas.microsoft.com/office/drawing/2014/main" id="{B6442DE2-7590-BAE7-CFB3-CDE23613312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92" name="직사각형 491">
                    <a:extLst>
                      <a:ext uri="{FF2B5EF4-FFF2-40B4-BE49-F238E27FC236}">
                        <a16:creationId xmlns:a16="http://schemas.microsoft.com/office/drawing/2014/main" id="{D644A73F-D88F-072C-3F1D-7D274D8A2AA7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이후의 공격 범위로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끌어당기는 느낌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3" name="직사각형 492">
                    <a:extLst>
                      <a:ext uri="{FF2B5EF4-FFF2-40B4-BE49-F238E27FC236}">
                        <a16:creationId xmlns:a16="http://schemas.microsoft.com/office/drawing/2014/main" id="{6AA6C3B3-C2FA-8C73-E309-C025F7C882A0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4" name="직사각형 493">
                    <a:extLst>
                      <a:ext uri="{FF2B5EF4-FFF2-40B4-BE49-F238E27FC236}">
                        <a16:creationId xmlns:a16="http://schemas.microsoft.com/office/drawing/2014/main" id="{F6565597-B617-D19F-FB16-D54FC45FF83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5" name="직사각형 494">
                    <a:extLst>
                      <a:ext uri="{FF2B5EF4-FFF2-40B4-BE49-F238E27FC236}">
                        <a16:creationId xmlns:a16="http://schemas.microsoft.com/office/drawing/2014/main" id="{A8E74949-80F1-264D-57CC-8575B51C507B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1938B4F2-F68C-22B6-E95E-0A58099F2991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6248507" cy="858103"/>
                  <a:chOff x="5943492" y="2732556"/>
                  <a:chExt cx="6248507" cy="858103"/>
                </a:xfrm>
              </p:grpSpPr>
              <p:grpSp>
                <p:nvGrpSpPr>
                  <p:cNvPr id="476" name="그룹 475">
                    <a:extLst>
                      <a:ext uri="{FF2B5EF4-FFF2-40B4-BE49-F238E27FC236}">
                        <a16:creationId xmlns:a16="http://schemas.microsoft.com/office/drawing/2014/main" id="{B67EA163-05A5-6DEC-59EE-49C2448EE6BF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3520799" cy="159462"/>
                    <a:chOff x="5621230" y="819296"/>
                    <a:chExt cx="3520800" cy="159462"/>
                  </a:xfrm>
                </p:grpSpPr>
                <p:sp>
                  <p:nvSpPr>
                    <p:cNvPr id="489" name="TextBox 488">
                      <a:extLst>
                        <a:ext uri="{FF2B5EF4-FFF2-40B4-BE49-F238E27FC236}">
                          <a16:creationId xmlns:a16="http://schemas.microsoft.com/office/drawing/2014/main" id="{6F732301-2951-7CD2-92BC-FC366310B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948402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90" name="TextBox 70">
                      <a:extLst>
                        <a:ext uri="{FF2B5EF4-FFF2-40B4-BE49-F238E27FC236}">
                          <a16:creationId xmlns:a16="http://schemas.microsoft.com/office/drawing/2014/main" id="{19610709-F2FF-91C1-DFA1-C5A38C01C3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477" name="그룹 476">
                    <a:extLst>
                      <a:ext uri="{FF2B5EF4-FFF2-40B4-BE49-F238E27FC236}">
                        <a16:creationId xmlns:a16="http://schemas.microsoft.com/office/drawing/2014/main" id="{C8955BB5-1149-E86E-26FF-BEF8DBA0DC27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6242824" cy="352800"/>
                    <a:chOff x="5626913" y="1131736"/>
                    <a:chExt cx="6242825" cy="352800"/>
                  </a:xfrm>
                </p:grpSpPr>
                <p:sp>
                  <p:nvSpPr>
                    <p:cNvPr id="487" name="TextBox 70">
                      <a:extLst>
                        <a:ext uri="{FF2B5EF4-FFF2-40B4-BE49-F238E27FC236}">
                          <a16:creationId xmlns:a16="http://schemas.microsoft.com/office/drawing/2014/main" id="{1859283F-E4FB-0504-E84F-E3829A3340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82DE0965-69EE-1B9B-7E8A-1B170ABF4B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0" y="1159915"/>
                      <a:ext cx="5671858" cy="296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478" name="그룹 477">
                    <a:extLst>
                      <a:ext uri="{FF2B5EF4-FFF2-40B4-BE49-F238E27FC236}">
                        <a16:creationId xmlns:a16="http://schemas.microsoft.com/office/drawing/2014/main" id="{5D32FD94-1DA4-20E3-4B83-D3AD0BC99967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79" name="TextBox 70">
                      <a:extLst>
                        <a:ext uri="{FF2B5EF4-FFF2-40B4-BE49-F238E27FC236}">
                          <a16:creationId xmlns:a16="http://schemas.microsoft.com/office/drawing/2014/main" id="{9B14F67C-92B4-5F72-E282-DE3674B4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86" name="TextBox 485">
                      <a:extLst>
                        <a:ext uri="{FF2B5EF4-FFF2-40B4-BE49-F238E27FC236}">
                          <a16:creationId xmlns:a16="http://schemas.microsoft.com/office/drawing/2014/main" id="{AC07B41F-9BCE-F243-1DE0-04404C42DD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82B68321-942C-DA38-68A5-D986FECBB67F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877391" cy="853359"/>
                  <a:chOff x="3512489" y="2737365"/>
                  <a:chExt cx="1877391" cy="853359"/>
                </a:xfrm>
              </p:grpSpPr>
              <p:sp>
                <p:nvSpPr>
                  <p:cNvPr id="472" name="TextBox 70">
                    <a:extLst>
                      <a:ext uri="{FF2B5EF4-FFF2-40B4-BE49-F238E27FC236}">
                        <a16:creationId xmlns:a16="http://schemas.microsoft.com/office/drawing/2014/main" id="{F7291945-2F48-CFF3-7747-10267D6EEB02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73" name="TextBox 70">
                    <a:extLst>
                      <a:ext uri="{FF2B5EF4-FFF2-40B4-BE49-F238E27FC236}">
                        <a16:creationId xmlns:a16="http://schemas.microsoft.com/office/drawing/2014/main" id="{88671AFA-0396-618C-42DA-F7769DC3EC54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000253"/>
                    <a:ext cx="145698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474" name="TextBox 70">
                    <a:extLst>
                      <a:ext uri="{FF2B5EF4-FFF2-40B4-BE49-F238E27FC236}">
                        <a16:creationId xmlns:a16="http://schemas.microsoft.com/office/drawing/2014/main" id="{B5DD8935-E96F-E8CE-DFE5-A63F582263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475" name="TextBox 70">
                    <a:extLst>
                      <a:ext uri="{FF2B5EF4-FFF2-40B4-BE49-F238E27FC236}">
                        <a16:creationId xmlns:a16="http://schemas.microsoft.com/office/drawing/2014/main" id="{59463334-7302-2AEC-262B-7669FC4CA06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93463"/>
                    <a:ext cx="187481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창을 향해 흡수되는 에너지</a:t>
                    </a:r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BEF4A35-30E8-EE2D-0727-A4FE20715081}"/>
                  </a:ext>
                </a:extLst>
              </p:cNvPr>
              <p:cNvGrpSpPr/>
              <p:nvPr/>
            </p:nvGrpSpPr>
            <p:grpSpPr>
              <a:xfrm>
                <a:off x="514351" y="5324659"/>
                <a:ext cx="11772898" cy="608058"/>
                <a:chOff x="514351" y="5373642"/>
                <a:chExt cx="11772898" cy="608058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D6F08F67-D386-7C17-CB2F-A24C98FA7A03}"/>
                    </a:ext>
                  </a:extLst>
                </p:cNvPr>
                <p:cNvGrpSpPr/>
                <p:nvPr/>
              </p:nvGrpSpPr>
              <p:grpSpPr>
                <a:xfrm>
                  <a:off x="514351" y="5373642"/>
                  <a:ext cx="11772898" cy="608058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459" name="직사각형 458">
                    <a:extLst>
                      <a:ext uri="{FF2B5EF4-FFF2-40B4-BE49-F238E27FC236}">
                        <a16:creationId xmlns:a16="http://schemas.microsoft.com/office/drawing/2014/main" id="{E77C2DAA-9568-65FA-5837-0A1E999A65F9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ko-KR" altLang="en-US"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돌진 준비</a:t>
                    </a:r>
                    <a:endPara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697F5E71-AC97-CB5D-FCC0-E1528C63630B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추진력을 위한 동작</a:t>
                    </a: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C3813455-81CA-11F8-0361-52BCE6D8D169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0.3s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D34C4FE5-1687-B71C-0CA1-3AB20ECF0EFD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A2E1B7C-B807-D202-1E9D-E0C9004A1F16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48" name="그룹 447">
                  <a:extLst>
                    <a:ext uri="{FF2B5EF4-FFF2-40B4-BE49-F238E27FC236}">
                      <a16:creationId xmlns:a16="http://schemas.microsoft.com/office/drawing/2014/main" id="{30D08ED5-98CD-2E97-C1A8-ED0B012C04D5}"/>
                    </a:ext>
                  </a:extLst>
                </p:cNvPr>
                <p:cNvGrpSpPr/>
                <p:nvPr/>
              </p:nvGrpSpPr>
              <p:grpSpPr>
                <a:xfrm>
                  <a:off x="3512491" y="5471336"/>
                  <a:ext cx="1135709" cy="412669"/>
                  <a:chOff x="3190229" y="2522586"/>
                  <a:chExt cx="1135709" cy="412669"/>
                </a:xfrm>
              </p:grpSpPr>
              <p:sp>
                <p:nvSpPr>
                  <p:cNvPr id="457" name="TextBox 70">
                    <a:extLst>
                      <a:ext uri="{FF2B5EF4-FFF2-40B4-BE49-F238E27FC236}">
                        <a16:creationId xmlns:a16="http://schemas.microsoft.com/office/drawing/2014/main" id="{496762D9-29D4-6F52-2094-478B8FBF3AEB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6"/>
                    <a:ext cx="99854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5]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돌진 준비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8" name="TextBox 70">
                    <a:extLst>
                      <a:ext uri="{FF2B5EF4-FFF2-40B4-BE49-F238E27FC236}">
                        <a16:creationId xmlns:a16="http://schemas.microsoft.com/office/drawing/2014/main" id="{86A2A7F6-30F2-0A29-4D3D-814D1DFD0DD5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2785411"/>
                    <a:ext cx="1133133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5] </a:t>
                    </a:r>
                    <a:r>
                      <a:rPr lang="ko-KR" altLang="en-US" sz="800" dirty="0"/>
                      <a:t>클래스 마크</a:t>
                    </a:r>
                  </a:p>
                </p:txBody>
              </p:sp>
            </p:grpSp>
            <p:grpSp>
              <p:nvGrpSpPr>
                <p:cNvPr id="450" name="그룹 449">
                  <a:extLst>
                    <a:ext uri="{FF2B5EF4-FFF2-40B4-BE49-F238E27FC236}">
                      <a16:creationId xmlns:a16="http://schemas.microsoft.com/office/drawing/2014/main" id="{AA388578-7098-4884-4E56-54C6C7076ECC}"/>
                    </a:ext>
                  </a:extLst>
                </p:cNvPr>
                <p:cNvGrpSpPr/>
                <p:nvPr/>
              </p:nvGrpSpPr>
              <p:grpSpPr>
                <a:xfrm>
                  <a:off x="5943492" y="5466528"/>
                  <a:ext cx="4787689" cy="422287"/>
                  <a:chOff x="5621230" y="2517775"/>
                  <a:chExt cx="4787690" cy="422287"/>
                </a:xfrm>
              </p:grpSpPr>
              <p:grpSp>
                <p:nvGrpSpPr>
                  <p:cNvPr id="451" name="그룹 450">
                    <a:extLst>
                      <a:ext uri="{FF2B5EF4-FFF2-40B4-BE49-F238E27FC236}">
                        <a16:creationId xmlns:a16="http://schemas.microsoft.com/office/drawing/2014/main" id="{4B46B325-D9D0-4384-7698-0EB6B3C7034A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2870069" cy="159462"/>
                    <a:chOff x="5621230" y="819296"/>
                    <a:chExt cx="2870069" cy="159462"/>
                  </a:xfrm>
                </p:grpSpPr>
                <p:sp>
                  <p:nvSpPr>
                    <p:cNvPr id="455" name="TextBox 454">
                      <a:extLst>
                        <a:ext uri="{FF2B5EF4-FFF2-40B4-BE49-F238E27FC236}">
                          <a16:creationId xmlns:a16="http://schemas.microsoft.com/office/drawing/2014/main" id="{9DE27CEE-8892-ED2B-67E1-F704AE21C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297671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목 뒤에 걸치고 무릎을 굽혀 자세를 낮춥니다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6" name="TextBox 70">
                      <a:extLst>
                        <a:ext uri="{FF2B5EF4-FFF2-40B4-BE49-F238E27FC236}">
                          <a16:creationId xmlns:a16="http://schemas.microsoft.com/office/drawing/2014/main" id="{D27502C1-1410-F4B3-1FA2-1C43B7A69C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452" name="그룹 451">
                    <a:extLst>
                      <a:ext uri="{FF2B5EF4-FFF2-40B4-BE49-F238E27FC236}">
                        <a16:creationId xmlns:a16="http://schemas.microsoft.com/office/drawing/2014/main" id="{1FAE59F4-BDD8-EA92-39A4-CDE57583DAB0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4782007" cy="159462"/>
                    <a:chOff x="5626913" y="1131736"/>
                    <a:chExt cx="4782007" cy="159462"/>
                  </a:xfrm>
                </p:grpSpPr>
                <p:sp>
                  <p:nvSpPr>
                    <p:cNvPr id="453" name="TextBox 70">
                      <a:extLst>
                        <a:ext uri="{FF2B5EF4-FFF2-40B4-BE49-F238E27FC236}">
                          <a16:creationId xmlns:a16="http://schemas.microsoft.com/office/drawing/2014/main" id="{69D1C950-31D9-86FA-1F3B-59BC8E842E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54" name="TextBox 453">
                      <a:extLst>
                        <a:ext uri="{FF2B5EF4-FFF2-40B4-BE49-F238E27FC236}">
                          <a16:creationId xmlns:a16="http://schemas.microsoft.com/office/drawing/2014/main" id="{ADE5C413-1844-8687-9F9E-C100AC23BA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3"/>
                      <a:ext cx="421103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클래스 마크를 형성한 후 사라집니다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70E68BC-6D02-FA3B-2F82-7040EEFF4DB7}"/>
                </a:ext>
              </a:extLst>
            </p:cNvPr>
            <p:cNvGrpSpPr/>
            <p:nvPr/>
          </p:nvGrpSpPr>
          <p:grpSpPr>
            <a:xfrm>
              <a:off x="136525" y="1263549"/>
              <a:ext cx="11772898" cy="5320435"/>
              <a:chOff x="136525" y="1263549"/>
              <a:chExt cx="11772898" cy="53204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CA98005-4609-4222-A0DD-2AC48B075ABF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772898" cy="288000"/>
                <a:chOff x="90805" y="1263549"/>
                <a:chExt cx="11772898" cy="28800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9DA6C42A-58C8-A2EF-80B3-B3BE90051E18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772898" cy="288000"/>
                  <a:chOff x="192088" y="513080"/>
                  <a:chExt cx="11772900" cy="288000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55538C2A-56A3-9A52-6793-15D441C37F3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71DCE428-D314-F5EB-ED41-0C4202E5D315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76059583-CDE5-4D2B-0CFA-E0ED8E8533D5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E4C644D7-E18F-C74E-1233-288C8D30E7EE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7B22B54-C9C9-27BF-CF74-5F921B834C62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3CA53F91-0776-CFD7-B114-F224A3C4A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772898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46E1960-C6C5-9041-415B-603CD16556DE}"/>
                  </a:ext>
                </a:extLst>
              </p:cNvPr>
              <p:cNvSpPr/>
              <p:nvPr/>
            </p:nvSpPr>
            <p:spPr>
              <a:xfrm>
                <a:off x="136525" y="1263549"/>
                <a:ext cx="11772898" cy="53204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854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1F6D-787A-33E5-2EC7-E7EDF38D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1B5E82-259F-254C-663C-37FA54F68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3116"/>
              </p:ext>
            </p:extLst>
          </p:nvPr>
        </p:nvGraphicFramePr>
        <p:xfrm>
          <a:off x="2374424" y="1427806"/>
          <a:ext cx="8052752" cy="359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6]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4C5579-08F9-C441-7CE9-E8D17D583302}"/>
              </a:ext>
            </a:extLst>
          </p:cNvPr>
          <p:cNvSpPr txBox="1"/>
          <p:nvPr/>
        </p:nvSpPr>
        <p:spPr>
          <a:xfrm>
            <a:off x="2385855" y="5769961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13A27C-37F9-17EB-D7EB-AAA6EA7C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13370"/>
              </p:ext>
            </p:extLst>
          </p:nvPr>
        </p:nvGraphicFramePr>
        <p:xfrm>
          <a:off x="2385858" y="6015884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BECEC3-4347-5DB6-C990-099BF6503CBE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870797-B1EF-A736-9D52-1CDB7174E01C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A880D-B20F-5F23-70D7-E341BE365FC9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003064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B889B1B-ECD6-18E1-7A93-37B39CC7B462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138442" y="243910"/>
                <a:ext cx="1152663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03018E-06A4-2E52-DE1B-B591911281C0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28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8A99A-88BC-D4A3-D543-DA5A8B046119}"/>
              </a:ext>
            </a:extLst>
          </p:cNvPr>
          <p:cNvSpPr/>
          <p:nvPr/>
        </p:nvSpPr>
        <p:spPr>
          <a:xfrm>
            <a:off x="135378" y="151641"/>
            <a:ext cx="12530844" cy="929791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3849</TotalTime>
  <Words>1525</Words>
  <Application>Microsoft Office PowerPoint</Application>
  <PresentationFormat>A3 용지(297x420mm)</PresentationFormat>
  <Paragraphs>347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Noto Sans KR</vt:lpstr>
      <vt:lpstr>Pretendard Medium</vt:lpstr>
      <vt:lpstr>Aptos</vt:lpstr>
      <vt:lpstr>Aptos Display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120</cp:revision>
  <dcterms:created xsi:type="dcterms:W3CDTF">2025-06-06T11:22:44Z</dcterms:created>
  <dcterms:modified xsi:type="dcterms:W3CDTF">2025-06-21T12:48:34Z</dcterms:modified>
</cp:coreProperties>
</file>